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985" name="Pentagon 5">
            <a:extLst>
              <a:ext uri="{FF2B5EF4-FFF2-40B4-BE49-F238E27FC236}">
                <a16:creationId xmlns:a16="http://schemas.microsoft.com/office/drawing/2014/main" id="{DCCC0A72-5EE9-41C9-A238-8BFF0475957E}"/>
              </a:ext>
            </a:extLst>
          </p:cNvPr>
          <p:cNvSpPr/>
          <p:nvPr/>
        </p:nvSpPr>
        <p:spPr>
          <a:xfrm>
            <a:off x="6873039" y="3795302"/>
            <a:ext cx="1188000" cy="72000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986" name="Pentagon 6">
            <a:extLst>
              <a:ext uri="{FF2B5EF4-FFF2-40B4-BE49-F238E27FC236}">
                <a16:creationId xmlns:a16="http://schemas.microsoft.com/office/drawing/2014/main" id="{65C6A024-FC3B-4C51-A50C-C21EEA77E7A9}"/>
              </a:ext>
            </a:extLst>
          </p:cNvPr>
          <p:cNvSpPr/>
          <p:nvPr/>
        </p:nvSpPr>
        <p:spPr>
          <a:xfrm rot="16200000">
            <a:off x="5862477" y="2272134"/>
            <a:ext cx="1188000" cy="72000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987" name="Pentagon 7">
            <a:extLst>
              <a:ext uri="{FF2B5EF4-FFF2-40B4-BE49-F238E27FC236}">
                <a16:creationId xmlns:a16="http://schemas.microsoft.com/office/drawing/2014/main" id="{7EC69A0F-783C-4870-BF10-B5669C36DAED}"/>
              </a:ext>
            </a:extLst>
          </p:cNvPr>
          <p:cNvSpPr/>
          <p:nvPr/>
        </p:nvSpPr>
        <p:spPr>
          <a:xfrm rot="10800000">
            <a:off x="4103730" y="3298252"/>
            <a:ext cx="1188000" cy="72000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988" name="Pentagon 8">
            <a:extLst>
              <a:ext uri="{FF2B5EF4-FFF2-40B4-BE49-F238E27FC236}">
                <a16:creationId xmlns:a16="http://schemas.microsoft.com/office/drawing/2014/main" id="{2AE9A38E-370E-4476-A7A3-6B80D24A53A1}"/>
              </a:ext>
            </a:extLst>
          </p:cNvPr>
          <p:cNvSpPr/>
          <p:nvPr/>
        </p:nvSpPr>
        <p:spPr>
          <a:xfrm rot="5400000">
            <a:off x="5123719" y="4805863"/>
            <a:ext cx="1188000" cy="72000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989" name="Group 10">
            <a:extLst>
              <a:ext uri="{FF2B5EF4-FFF2-40B4-BE49-F238E27FC236}">
                <a16:creationId xmlns:a16="http://schemas.microsoft.com/office/drawing/2014/main" id="{8B0B3062-DF03-4087-AC41-94EA7C32BBD8}"/>
              </a:ext>
            </a:extLst>
          </p:cNvPr>
          <p:cNvGrpSpPr/>
          <p:nvPr/>
        </p:nvGrpSpPr>
        <p:grpSpPr>
          <a:xfrm>
            <a:off x="2280237" y="1749891"/>
            <a:ext cx="3739459" cy="728903"/>
            <a:chOff x="572117" y="2297666"/>
            <a:chExt cx="2436536" cy="728903"/>
          </a:xfrm>
        </p:grpSpPr>
        <p:sp>
          <p:nvSpPr>
            <p:cNvPr id="1990" name="TextBox 1989">
              <a:extLst>
                <a:ext uri="{FF2B5EF4-FFF2-40B4-BE49-F238E27FC236}">
                  <a16:creationId xmlns:a16="http://schemas.microsoft.com/office/drawing/2014/main" id="{92408AE6-7534-491A-ACC1-EDCE933247A8}"/>
                </a:ext>
              </a:extLst>
            </p:cNvPr>
            <p:cNvSpPr txBox="1"/>
            <p:nvPr/>
          </p:nvSpPr>
          <p:spPr>
            <a:xfrm>
              <a:off x="572117" y="2297666"/>
              <a:ext cx="24365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91" name="TextBox 1990">
              <a:extLst>
                <a:ext uri="{FF2B5EF4-FFF2-40B4-BE49-F238E27FC236}">
                  <a16:creationId xmlns:a16="http://schemas.microsoft.com/office/drawing/2014/main" id="{88972C13-43D0-456E-B6C5-6C21DDFADF90}"/>
                </a:ext>
              </a:extLst>
            </p:cNvPr>
            <p:cNvSpPr txBox="1"/>
            <p:nvPr/>
          </p:nvSpPr>
          <p:spPr>
            <a:xfrm>
              <a:off x="572118" y="2564904"/>
              <a:ext cx="24365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</p:grpSp>
      <p:grpSp>
        <p:nvGrpSpPr>
          <p:cNvPr id="1992" name="Group 13">
            <a:extLst>
              <a:ext uri="{FF2B5EF4-FFF2-40B4-BE49-F238E27FC236}">
                <a16:creationId xmlns:a16="http://schemas.microsoft.com/office/drawing/2014/main" id="{C0BD77DD-B914-43A5-AF66-1263E9FBED80}"/>
              </a:ext>
            </a:extLst>
          </p:cNvPr>
          <p:cNvGrpSpPr/>
          <p:nvPr/>
        </p:nvGrpSpPr>
        <p:grpSpPr>
          <a:xfrm>
            <a:off x="750116" y="3211460"/>
            <a:ext cx="3145870" cy="908186"/>
            <a:chOff x="-867414" y="3168851"/>
            <a:chExt cx="3039774" cy="908186"/>
          </a:xfrm>
        </p:grpSpPr>
        <p:sp>
          <p:nvSpPr>
            <p:cNvPr id="1993" name="TextBox 1992">
              <a:extLst>
                <a:ext uri="{FF2B5EF4-FFF2-40B4-BE49-F238E27FC236}">
                  <a16:creationId xmlns:a16="http://schemas.microsoft.com/office/drawing/2014/main" id="{7DA85FEF-904B-4741-B6B4-E71AEFB20190}"/>
                </a:ext>
              </a:extLst>
            </p:cNvPr>
            <p:cNvSpPr txBox="1"/>
            <p:nvPr/>
          </p:nvSpPr>
          <p:spPr>
            <a:xfrm>
              <a:off x="-867414" y="3168851"/>
              <a:ext cx="30397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94" name="TextBox 1993">
              <a:extLst>
                <a:ext uri="{FF2B5EF4-FFF2-40B4-BE49-F238E27FC236}">
                  <a16:creationId xmlns:a16="http://schemas.microsoft.com/office/drawing/2014/main" id="{E9EAC15F-11E4-4B3F-A1E9-CAE800FC20C0}"/>
                </a:ext>
              </a:extLst>
            </p:cNvPr>
            <p:cNvSpPr txBox="1"/>
            <p:nvPr/>
          </p:nvSpPr>
          <p:spPr>
            <a:xfrm>
              <a:off x="-867414" y="3430706"/>
              <a:ext cx="30397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</p:grpSp>
      <p:grpSp>
        <p:nvGrpSpPr>
          <p:cNvPr id="1995" name="Group 16">
            <a:extLst>
              <a:ext uri="{FF2B5EF4-FFF2-40B4-BE49-F238E27FC236}">
                <a16:creationId xmlns:a16="http://schemas.microsoft.com/office/drawing/2014/main" id="{7CCAB6A4-CDB4-47BA-A7BA-021C34B09698}"/>
              </a:ext>
            </a:extLst>
          </p:cNvPr>
          <p:cNvGrpSpPr/>
          <p:nvPr/>
        </p:nvGrpSpPr>
        <p:grpSpPr>
          <a:xfrm>
            <a:off x="8263992" y="3706279"/>
            <a:ext cx="3104463" cy="909082"/>
            <a:chOff x="-264176" y="4096598"/>
            <a:chExt cx="3333931" cy="909082"/>
          </a:xfrm>
        </p:grpSpPr>
        <p:sp>
          <p:nvSpPr>
            <p:cNvPr id="1996" name="TextBox 1995">
              <a:extLst>
                <a:ext uri="{FF2B5EF4-FFF2-40B4-BE49-F238E27FC236}">
                  <a16:creationId xmlns:a16="http://schemas.microsoft.com/office/drawing/2014/main" id="{4EF2EC27-6E23-44B1-ADE1-E3D84DB81403}"/>
                </a:ext>
              </a:extLst>
            </p:cNvPr>
            <p:cNvSpPr txBox="1"/>
            <p:nvPr/>
          </p:nvSpPr>
          <p:spPr>
            <a:xfrm>
              <a:off x="-264176" y="4096598"/>
              <a:ext cx="33339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97" name="TextBox 1996">
              <a:extLst>
                <a:ext uri="{FF2B5EF4-FFF2-40B4-BE49-F238E27FC236}">
                  <a16:creationId xmlns:a16="http://schemas.microsoft.com/office/drawing/2014/main" id="{2C088C7A-A313-47D6-BF8C-9F5F4F6758DC}"/>
                </a:ext>
              </a:extLst>
            </p:cNvPr>
            <p:cNvSpPr txBox="1"/>
            <p:nvPr/>
          </p:nvSpPr>
          <p:spPr>
            <a:xfrm>
              <a:off x="-264176" y="4359349"/>
              <a:ext cx="33339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</p:grpSp>
      <p:grpSp>
        <p:nvGrpSpPr>
          <p:cNvPr id="1998" name="Group 19">
            <a:extLst>
              <a:ext uri="{FF2B5EF4-FFF2-40B4-BE49-F238E27FC236}">
                <a16:creationId xmlns:a16="http://schemas.microsoft.com/office/drawing/2014/main" id="{E48947D1-95D0-491B-AEB7-6CFB771BA0CA}"/>
              </a:ext>
            </a:extLst>
          </p:cNvPr>
          <p:cNvGrpSpPr/>
          <p:nvPr/>
        </p:nvGrpSpPr>
        <p:grpSpPr>
          <a:xfrm>
            <a:off x="6215391" y="5357260"/>
            <a:ext cx="3901471" cy="725312"/>
            <a:chOff x="-264176" y="5080906"/>
            <a:chExt cx="3901471" cy="725312"/>
          </a:xfrm>
        </p:grpSpPr>
        <p:sp>
          <p:nvSpPr>
            <p:cNvPr id="1999" name="TextBox 1998">
              <a:extLst>
                <a:ext uri="{FF2B5EF4-FFF2-40B4-BE49-F238E27FC236}">
                  <a16:creationId xmlns:a16="http://schemas.microsoft.com/office/drawing/2014/main" id="{3A432F58-3630-4845-A1B1-89A54E726661}"/>
                </a:ext>
              </a:extLst>
            </p:cNvPr>
            <p:cNvSpPr txBox="1"/>
            <p:nvPr/>
          </p:nvSpPr>
          <p:spPr>
            <a:xfrm>
              <a:off x="-264176" y="5080906"/>
              <a:ext cx="39014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00" name="TextBox 1999">
              <a:extLst>
                <a:ext uri="{FF2B5EF4-FFF2-40B4-BE49-F238E27FC236}">
                  <a16:creationId xmlns:a16="http://schemas.microsoft.com/office/drawing/2014/main" id="{071E9407-1838-4196-87C3-CDCE34CD1921}"/>
                </a:ext>
              </a:extLst>
            </p:cNvPr>
            <p:cNvSpPr txBox="1"/>
            <p:nvPr/>
          </p:nvSpPr>
          <p:spPr>
            <a:xfrm>
              <a:off x="-264176" y="5344553"/>
              <a:ext cx="39014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</p:grpSp>
      <p:pic>
        <p:nvPicPr>
          <p:cNvPr id="2001" name="Picture 2" descr="E:\002-KIMS BUSINESS\007-04-1-FIVERR\01-PPT-TEMPLATE\COVER-PSD\05-cut-01.png">
            <a:extLst>
              <a:ext uri="{FF2B5EF4-FFF2-40B4-BE49-F238E27FC236}">
                <a16:creationId xmlns:a16="http://schemas.microsoft.com/office/drawing/2014/main" id="{4B1210F5-10B9-4E36-BB37-263782BA2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949550" y="3186047"/>
            <a:ext cx="1008000" cy="8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02" name="Picture 2" descr="E:\002-KIMS BUSINESS\007-04-1-FIVERR\01-PPT-TEMPLATE\COVER-PSD\05-cut-01.png">
            <a:extLst>
              <a:ext uri="{FF2B5EF4-FFF2-40B4-BE49-F238E27FC236}">
                <a16:creationId xmlns:a16="http://schemas.microsoft.com/office/drawing/2014/main" id="{30333D6A-FA55-4BCA-8754-414E4EEB5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188174" y="4537580"/>
            <a:ext cx="1008000" cy="8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03" name="Picture 2" descr="E:\002-KIMS BUSINESS\007-04-1-FIVERR\01-PPT-TEMPLATE\COVER-PSD\05-cut-01.png">
            <a:extLst>
              <a:ext uri="{FF2B5EF4-FFF2-40B4-BE49-F238E27FC236}">
                <a16:creationId xmlns:a16="http://schemas.microsoft.com/office/drawing/2014/main" id="{94D92AA1-CCD6-4EC8-9818-FC544A9E3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4792364" y="3604100"/>
            <a:ext cx="1008000" cy="8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04" name="Picture 2" descr="E:\002-KIMS BUSINESS\007-04-1-FIVERR\01-PPT-TEMPLATE\COVER-PSD\05-cut-01.png">
            <a:extLst>
              <a:ext uri="{FF2B5EF4-FFF2-40B4-BE49-F238E27FC236}">
                <a16:creationId xmlns:a16="http://schemas.microsoft.com/office/drawing/2014/main" id="{0CD18955-6049-4360-8B74-FF9D7E9CC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378662" y="4129417"/>
            <a:ext cx="1008000" cy="8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05" name="Freeform: Shape 27">
            <a:extLst>
              <a:ext uri="{FF2B5EF4-FFF2-40B4-BE49-F238E27FC236}">
                <a16:creationId xmlns:a16="http://schemas.microsoft.com/office/drawing/2014/main" id="{07C86DE4-74B6-4C0B-82EC-35D28E0B8AF4}"/>
              </a:ext>
            </a:extLst>
          </p:cNvPr>
          <p:cNvSpPr/>
          <p:nvPr/>
        </p:nvSpPr>
        <p:spPr>
          <a:xfrm rot="19551069">
            <a:off x="5603667" y="3469265"/>
            <a:ext cx="984665" cy="915773"/>
          </a:xfrm>
          <a:custGeom>
            <a:avLst/>
            <a:gdLst>
              <a:gd name="connsiteX0" fmla="*/ 763415 w 4616694"/>
              <a:gd name="connsiteY0" fmla="*/ 1039784 h 4293693"/>
              <a:gd name="connsiteX1" fmla="*/ 784696 w 4616694"/>
              <a:gd name="connsiteY1" fmla="*/ 1090574 h 4293693"/>
              <a:gd name="connsiteX2" fmla="*/ 786230 w 4616694"/>
              <a:gd name="connsiteY2" fmla="*/ 1465780 h 4293693"/>
              <a:gd name="connsiteX3" fmla="*/ 917290 w 4616694"/>
              <a:gd name="connsiteY3" fmla="*/ 1465780 h 4293693"/>
              <a:gd name="connsiteX4" fmla="*/ 917290 w 4616694"/>
              <a:gd name="connsiteY4" fmla="*/ 1800501 h 4293693"/>
              <a:gd name="connsiteX5" fmla="*/ 916562 w 4616694"/>
              <a:gd name="connsiteY5" fmla="*/ 1800501 h 4293693"/>
              <a:gd name="connsiteX6" fmla="*/ 915130 w 4616694"/>
              <a:gd name="connsiteY6" fmla="*/ 1848765 h 4293693"/>
              <a:gd name="connsiteX7" fmla="*/ 696397 w 4616694"/>
              <a:gd name="connsiteY7" fmla="*/ 2196423 h 4293693"/>
              <a:gd name="connsiteX8" fmla="*/ 623138 w 4616694"/>
              <a:gd name="connsiteY8" fmla="*/ 2228349 h 4293693"/>
              <a:gd name="connsiteX9" fmla="*/ 639334 w 4616694"/>
              <a:gd name="connsiteY9" fmla="*/ 2419809 h 4293693"/>
              <a:gd name="connsiteX10" fmla="*/ 1475757 w 4616694"/>
              <a:gd name="connsiteY10" fmla="*/ 3707996 h 4293693"/>
              <a:gd name="connsiteX11" fmla="*/ 1508497 w 4616694"/>
              <a:gd name="connsiteY11" fmla="*/ 3727003 h 4293693"/>
              <a:gd name="connsiteX12" fmla="*/ 1342037 w 4616694"/>
              <a:gd name="connsiteY12" fmla="*/ 3972413 h 4293693"/>
              <a:gd name="connsiteX13" fmla="*/ 1316740 w 4616694"/>
              <a:gd name="connsiteY13" fmla="*/ 3957726 h 4293693"/>
              <a:gd name="connsiteX14" fmla="*/ 346524 w 4616694"/>
              <a:gd name="connsiteY14" fmla="*/ 2463484 h 4293693"/>
              <a:gd name="connsiteX15" fmla="*/ 327868 w 4616694"/>
              <a:gd name="connsiteY15" fmla="*/ 2242947 h 4293693"/>
              <a:gd name="connsiteX16" fmla="*/ 286992 w 4616694"/>
              <a:gd name="connsiteY16" fmla="*/ 2229535 h 4293693"/>
              <a:gd name="connsiteX17" fmla="*/ 231321 w 4616694"/>
              <a:gd name="connsiteY17" fmla="*/ 2202559 h 4293693"/>
              <a:gd name="connsiteX18" fmla="*/ 29 w 4616694"/>
              <a:gd name="connsiteY18" fmla="*/ 1799027 h 4293693"/>
              <a:gd name="connsiteX19" fmla="*/ 2890 w 4616694"/>
              <a:gd name="connsiteY19" fmla="*/ 1798989 h 4293693"/>
              <a:gd name="connsiteX20" fmla="*/ 2890 w 4616694"/>
              <a:gd name="connsiteY20" fmla="*/ 1465780 h 4293693"/>
              <a:gd name="connsiteX21" fmla="*/ 136379 w 4616694"/>
              <a:gd name="connsiteY21" fmla="*/ 1465780 h 4293693"/>
              <a:gd name="connsiteX22" fmla="*/ 134856 w 4616694"/>
              <a:gd name="connsiteY22" fmla="*/ 1093231 h 4293693"/>
              <a:gd name="connsiteX23" fmla="*/ 206512 w 4616694"/>
              <a:gd name="connsiteY23" fmla="*/ 1020986 h 4293693"/>
              <a:gd name="connsiteX24" fmla="*/ 278350 w 4616694"/>
              <a:gd name="connsiteY24" fmla="*/ 1020693 h 4293693"/>
              <a:gd name="connsiteX25" fmla="*/ 350594 w 4616694"/>
              <a:gd name="connsiteY25" fmla="*/ 1092349 h 4293693"/>
              <a:gd name="connsiteX26" fmla="*/ 352120 w 4616694"/>
              <a:gd name="connsiteY26" fmla="*/ 1465780 h 4293693"/>
              <a:gd name="connsiteX27" fmla="*/ 570488 w 4616694"/>
              <a:gd name="connsiteY27" fmla="*/ 1465780 h 4293693"/>
              <a:gd name="connsiteX28" fmla="*/ 568958 w 4616694"/>
              <a:gd name="connsiteY28" fmla="*/ 1091456 h 4293693"/>
              <a:gd name="connsiteX29" fmla="*/ 640615 w 4616694"/>
              <a:gd name="connsiteY29" fmla="*/ 1019211 h 4293693"/>
              <a:gd name="connsiteX30" fmla="*/ 712452 w 4616694"/>
              <a:gd name="connsiteY30" fmla="*/ 1018918 h 4293693"/>
              <a:gd name="connsiteX31" fmla="*/ 763415 w 4616694"/>
              <a:gd name="connsiteY31" fmla="*/ 1039784 h 4293693"/>
              <a:gd name="connsiteX32" fmla="*/ 4177652 w 4616694"/>
              <a:gd name="connsiteY32" fmla="*/ 2858322 h 4293693"/>
              <a:gd name="connsiteX33" fmla="*/ 4426447 w 4616694"/>
              <a:gd name="connsiteY33" fmla="*/ 3027079 h 4293693"/>
              <a:gd name="connsiteX34" fmla="*/ 4364639 w 4616694"/>
              <a:gd name="connsiteY34" fmla="*/ 3155900 h 4293693"/>
              <a:gd name="connsiteX35" fmla="*/ 1972207 w 4616694"/>
              <a:gd name="connsiteY35" fmla="*/ 4235019 h 4293693"/>
              <a:gd name="connsiteX36" fmla="*/ 1469054 w 4616694"/>
              <a:gd name="connsiteY36" fmla="*/ 4046156 h 4293693"/>
              <a:gd name="connsiteX37" fmla="*/ 1421310 w 4616694"/>
              <a:gd name="connsiteY37" fmla="*/ 4018437 h 4293693"/>
              <a:gd name="connsiteX38" fmla="*/ 1587770 w 4616694"/>
              <a:gd name="connsiteY38" fmla="*/ 3773027 h 4293693"/>
              <a:gd name="connsiteX39" fmla="*/ 1607068 w 4616694"/>
              <a:gd name="connsiteY39" fmla="*/ 3784230 h 4293693"/>
              <a:gd name="connsiteX40" fmla="*/ 2040835 w 4616694"/>
              <a:gd name="connsiteY40" fmla="*/ 3947049 h 4293693"/>
              <a:gd name="connsiteX41" fmla="*/ 4103351 w 4616694"/>
              <a:gd name="connsiteY41" fmla="*/ 3016741 h 4293693"/>
              <a:gd name="connsiteX42" fmla="*/ 4171125 w 4616694"/>
              <a:gd name="connsiteY42" fmla="*/ 2875486 h 4293693"/>
              <a:gd name="connsiteX43" fmla="*/ 1550127 w 4616694"/>
              <a:gd name="connsiteY43" fmla="*/ 1076085 h 4293693"/>
              <a:gd name="connsiteX44" fmla="*/ 1646209 w 4616694"/>
              <a:gd name="connsiteY44" fmla="*/ 1141257 h 4293693"/>
              <a:gd name="connsiteX45" fmla="*/ 1634913 w 4616694"/>
              <a:gd name="connsiteY45" fmla="*/ 1178428 h 4293693"/>
              <a:gd name="connsiteX46" fmla="*/ 1724215 w 4616694"/>
              <a:gd name="connsiteY46" fmla="*/ 1396029 h 4293693"/>
              <a:gd name="connsiteX47" fmla="*/ 1959415 w 4616694"/>
              <a:gd name="connsiteY47" fmla="*/ 1398536 h 4293693"/>
              <a:gd name="connsiteX48" fmla="*/ 1989773 w 4616694"/>
              <a:gd name="connsiteY48" fmla="*/ 1374295 h 4293693"/>
              <a:gd name="connsiteX49" fmla="*/ 2753123 w 4616694"/>
              <a:gd name="connsiteY49" fmla="*/ 1892071 h 4293693"/>
              <a:gd name="connsiteX50" fmla="*/ 2424816 w 4616694"/>
              <a:gd name="connsiteY50" fmla="*/ 2376089 h 4293693"/>
              <a:gd name="connsiteX51" fmla="*/ 1621626 w 4616694"/>
              <a:gd name="connsiteY51" fmla="*/ 1831289 h 4293693"/>
              <a:gd name="connsiteX52" fmla="*/ 1489129 w 4616694"/>
              <a:gd name="connsiteY52" fmla="*/ 2026628 h 4293693"/>
              <a:gd name="connsiteX53" fmla="*/ 1352454 w 4616694"/>
              <a:gd name="connsiteY53" fmla="*/ 2052826 h 4293693"/>
              <a:gd name="connsiteX54" fmla="*/ 1115522 w 4616694"/>
              <a:gd name="connsiteY54" fmla="*/ 1892117 h 4293693"/>
              <a:gd name="connsiteX55" fmla="*/ 1089324 w 4616694"/>
              <a:gd name="connsiteY55" fmla="*/ 1755442 h 4293693"/>
              <a:gd name="connsiteX56" fmla="*/ 1221821 w 4616694"/>
              <a:gd name="connsiteY56" fmla="*/ 1560104 h 4293693"/>
              <a:gd name="connsiteX57" fmla="*/ 1221820 w 4616694"/>
              <a:gd name="connsiteY57" fmla="*/ 1560103 h 4293693"/>
              <a:gd name="connsiteX58" fmla="*/ 3581017 w 4616694"/>
              <a:gd name="connsiteY58" fmla="*/ 2453627 h 4293693"/>
              <a:gd name="connsiteX59" fmla="*/ 3569720 w 4616694"/>
              <a:gd name="connsiteY59" fmla="*/ 2490798 h 4293693"/>
              <a:gd name="connsiteX60" fmla="*/ 3659023 w 4616694"/>
              <a:gd name="connsiteY60" fmla="*/ 2708399 h 4293693"/>
              <a:gd name="connsiteX61" fmla="*/ 3894222 w 4616694"/>
              <a:gd name="connsiteY61" fmla="*/ 2710906 h 4293693"/>
              <a:gd name="connsiteX62" fmla="*/ 3924582 w 4616694"/>
              <a:gd name="connsiteY62" fmla="*/ 2686666 h 4293693"/>
              <a:gd name="connsiteX63" fmla="*/ 4020973 w 4616694"/>
              <a:gd name="connsiteY63" fmla="*/ 2752047 h 4293693"/>
              <a:gd name="connsiteX64" fmla="*/ 3692666 w 4616694"/>
              <a:gd name="connsiteY64" fmla="*/ 3236065 h 4293693"/>
              <a:gd name="connsiteX65" fmla="*/ 3560169 w 4616694"/>
              <a:gd name="connsiteY65" fmla="*/ 3431404 h 4293693"/>
              <a:gd name="connsiteX66" fmla="*/ 3423494 w 4616694"/>
              <a:gd name="connsiteY66" fmla="*/ 3457602 h 4293693"/>
              <a:gd name="connsiteX67" fmla="*/ 3186562 w 4616694"/>
              <a:gd name="connsiteY67" fmla="*/ 3296893 h 4293693"/>
              <a:gd name="connsiteX68" fmla="*/ 3160364 w 4616694"/>
              <a:gd name="connsiteY68" fmla="*/ 3160218 h 4293693"/>
              <a:gd name="connsiteX69" fmla="*/ 3292861 w 4616694"/>
              <a:gd name="connsiteY69" fmla="*/ 2964880 h 4293693"/>
              <a:gd name="connsiteX70" fmla="*/ 2500490 w 4616694"/>
              <a:gd name="connsiteY70" fmla="*/ 2427418 h 4293693"/>
              <a:gd name="connsiteX71" fmla="*/ 2828797 w 4616694"/>
              <a:gd name="connsiteY71" fmla="*/ 1943400 h 4293693"/>
              <a:gd name="connsiteX72" fmla="*/ 3939964 w 4616694"/>
              <a:gd name="connsiteY72" fmla="*/ 1298772 h 4293693"/>
              <a:gd name="connsiteX73" fmla="*/ 4040320 w 4616694"/>
              <a:gd name="connsiteY73" fmla="*/ 1451252 h 4293693"/>
              <a:gd name="connsiteX74" fmla="*/ 4040201 w 4616694"/>
              <a:gd name="connsiteY74" fmla="*/ 1493626 h 4293693"/>
              <a:gd name="connsiteX75" fmla="*/ 4042337 w 4616694"/>
              <a:gd name="connsiteY75" fmla="*/ 1490477 h 4293693"/>
              <a:gd name="connsiteX76" fmla="*/ 4023660 w 4616694"/>
              <a:gd name="connsiteY76" fmla="*/ 2045715 h 4293693"/>
              <a:gd name="connsiteX77" fmla="*/ 4152571 w 4616694"/>
              <a:gd name="connsiteY77" fmla="*/ 2133156 h 4293693"/>
              <a:gd name="connsiteX78" fmla="*/ 4216070 w 4616694"/>
              <a:gd name="connsiteY78" fmla="*/ 2464419 h 4293693"/>
              <a:gd name="connsiteX79" fmla="*/ 4162217 w 4616694"/>
              <a:gd name="connsiteY79" fmla="*/ 2543813 h 4293693"/>
              <a:gd name="connsiteX80" fmla="*/ 4072302 w 4616694"/>
              <a:gd name="connsiteY80" fmla="*/ 2676373 h 4293693"/>
              <a:gd name="connsiteX81" fmla="*/ 3975910 w 4616694"/>
              <a:gd name="connsiteY81" fmla="*/ 2610991 h 4293693"/>
              <a:gd name="connsiteX82" fmla="*/ 3987205 w 4616694"/>
              <a:gd name="connsiteY82" fmla="*/ 2573823 h 4293693"/>
              <a:gd name="connsiteX83" fmla="*/ 3897903 w 4616694"/>
              <a:gd name="connsiteY83" fmla="*/ 2356221 h 4293693"/>
              <a:gd name="connsiteX84" fmla="*/ 3662703 w 4616694"/>
              <a:gd name="connsiteY84" fmla="*/ 2353715 h 4293693"/>
              <a:gd name="connsiteX85" fmla="*/ 3632347 w 4616694"/>
              <a:gd name="connsiteY85" fmla="*/ 2377954 h 4293693"/>
              <a:gd name="connsiteX86" fmla="*/ 2880126 w 4616694"/>
              <a:gd name="connsiteY86" fmla="*/ 1867726 h 4293693"/>
              <a:gd name="connsiteX87" fmla="*/ 3157776 w 4616694"/>
              <a:gd name="connsiteY87" fmla="*/ 1458391 h 4293693"/>
              <a:gd name="connsiteX88" fmla="*/ 3848336 w 4616694"/>
              <a:gd name="connsiteY88" fmla="*/ 1926794 h 4293693"/>
              <a:gd name="connsiteX89" fmla="*/ 3847262 w 4616694"/>
              <a:gd name="connsiteY89" fmla="*/ 1537503 h 4293693"/>
              <a:gd name="connsiteX90" fmla="*/ 3845658 w 4616694"/>
              <a:gd name="connsiteY90" fmla="*/ 1539868 h 4293693"/>
              <a:gd name="connsiteX91" fmla="*/ 3844531 w 4616694"/>
              <a:gd name="connsiteY91" fmla="*/ 1507215 h 4293693"/>
              <a:gd name="connsiteX92" fmla="*/ 3760493 w 4616694"/>
              <a:gd name="connsiteY92" fmla="*/ 1386810 h 4293693"/>
              <a:gd name="connsiteX93" fmla="*/ 3380951 w 4616694"/>
              <a:gd name="connsiteY93" fmla="*/ 1129368 h 4293693"/>
              <a:gd name="connsiteX94" fmla="*/ 3478402 w 4616694"/>
              <a:gd name="connsiteY94" fmla="*/ 985697 h 4293693"/>
              <a:gd name="connsiteX95" fmla="*/ 2912686 w 4616694"/>
              <a:gd name="connsiteY95" fmla="*/ 601974 h 4293693"/>
              <a:gd name="connsiteX96" fmla="*/ 3402728 w 4616694"/>
              <a:gd name="connsiteY96" fmla="*/ 934367 h 4293693"/>
              <a:gd name="connsiteX97" fmla="*/ 3305277 w 4616694"/>
              <a:gd name="connsiteY97" fmla="*/ 1078039 h 4293693"/>
              <a:gd name="connsiteX98" fmla="*/ 2925152 w 4616694"/>
              <a:gd name="connsiteY98" fmla="*/ 820202 h 4293693"/>
              <a:gd name="connsiteX99" fmla="*/ 2782205 w 4616694"/>
              <a:gd name="connsiteY99" fmla="*/ 786645 h 4293693"/>
              <a:gd name="connsiteX100" fmla="*/ 2753954 w 4616694"/>
              <a:gd name="connsiteY100" fmla="*/ 796775 h 4293693"/>
              <a:gd name="connsiteX101" fmla="*/ 2754352 w 4616694"/>
              <a:gd name="connsiteY101" fmla="*/ 796187 h 4293693"/>
              <a:gd name="connsiteX102" fmla="*/ 2742091 w 4616694"/>
              <a:gd name="connsiteY102" fmla="*/ 801028 h 4293693"/>
              <a:gd name="connsiteX103" fmla="*/ 2715843 w 4616694"/>
              <a:gd name="connsiteY103" fmla="*/ 810440 h 4293693"/>
              <a:gd name="connsiteX104" fmla="*/ 2714129 w 4616694"/>
              <a:gd name="connsiteY104" fmla="*/ 812068 h 4293693"/>
              <a:gd name="connsiteX105" fmla="*/ 2392258 w 4616694"/>
              <a:gd name="connsiteY105" fmla="*/ 939144 h 4293693"/>
              <a:gd name="connsiteX106" fmla="*/ 3082102 w 4616694"/>
              <a:gd name="connsiteY106" fmla="*/ 1407062 h 4293693"/>
              <a:gd name="connsiteX107" fmla="*/ 2804452 w 4616694"/>
              <a:gd name="connsiteY107" fmla="*/ 1816397 h 4293693"/>
              <a:gd name="connsiteX108" fmla="*/ 2041103 w 4616694"/>
              <a:gd name="connsiteY108" fmla="*/ 1298621 h 4293693"/>
              <a:gd name="connsiteX109" fmla="*/ 2052397 w 4616694"/>
              <a:gd name="connsiteY109" fmla="*/ 1261453 h 4293693"/>
              <a:gd name="connsiteX110" fmla="*/ 1963096 w 4616694"/>
              <a:gd name="connsiteY110" fmla="*/ 1043851 h 4293693"/>
              <a:gd name="connsiteX111" fmla="*/ 1727896 w 4616694"/>
              <a:gd name="connsiteY111" fmla="*/ 1041345 h 4293693"/>
              <a:gd name="connsiteX112" fmla="*/ 1697539 w 4616694"/>
              <a:gd name="connsiteY112" fmla="*/ 1065583 h 4293693"/>
              <a:gd name="connsiteX113" fmla="*/ 1601456 w 4616694"/>
              <a:gd name="connsiteY113" fmla="*/ 1000411 h 4293693"/>
              <a:gd name="connsiteX114" fmla="*/ 1745224 w 4616694"/>
              <a:gd name="connsiteY114" fmla="*/ 788456 h 4293693"/>
              <a:gd name="connsiteX115" fmla="*/ 2076487 w 4616694"/>
              <a:gd name="connsiteY115" fmla="*/ 724958 h 4293693"/>
              <a:gd name="connsiteX116" fmla="*/ 2189335 w 4616694"/>
              <a:gd name="connsiteY116" fmla="*/ 801502 h 4293693"/>
              <a:gd name="connsiteX117" fmla="*/ 2646807 w 4616694"/>
              <a:gd name="connsiteY117" fmla="*/ 601362 h 4293693"/>
              <a:gd name="connsiteX118" fmla="*/ 2649048 w 4616694"/>
              <a:gd name="connsiteY118" fmla="*/ 599165 h 4293693"/>
              <a:gd name="connsiteX119" fmla="*/ 2682610 w 4616694"/>
              <a:gd name="connsiteY119" fmla="*/ 585698 h 4293693"/>
              <a:gd name="connsiteX120" fmla="*/ 2698309 w 4616694"/>
              <a:gd name="connsiteY120" fmla="*/ 578829 h 4293693"/>
              <a:gd name="connsiteX121" fmla="*/ 2697779 w 4616694"/>
              <a:gd name="connsiteY121" fmla="*/ 579611 h 4293693"/>
              <a:gd name="connsiteX122" fmla="*/ 2733904 w 4616694"/>
              <a:gd name="connsiteY122" fmla="*/ 565117 h 4293693"/>
              <a:gd name="connsiteX123" fmla="*/ 2912686 w 4616694"/>
              <a:gd name="connsiteY123" fmla="*/ 601974 h 4293693"/>
              <a:gd name="connsiteX124" fmla="*/ 3821114 w 4616694"/>
              <a:gd name="connsiteY124" fmla="*/ 480443 h 4293693"/>
              <a:gd name="connsiteX125" fmla="*/ 3925000 w 4616694"/>
              <a:gd name="connsiteY125" fmla="*/ 568440 h 4293693"/>
              <a:gd name="connsiteX126" fmla="*/ 4507023 w 4616694"/>
              <a:gd name="connsiteY126" fmla="*/ 2824365 h 4293693"/>
              <a:gd name="connsiteX127" fmla="*/ 4462620 w 4616694"/>
              <a:gd name="connsiteY127" fmla="*/ 2941124 h 4293693"/>
              <a:gd name="connsiteX128" fmla="*/ 4211054 w 4616694"/>
              <a:gd name="connsiteY128" fmla="*/ 2770488 h 4293693"/>
              <a:gd name="connsiteX129" fmla="*/ 4226100 w 4616694"/>
              <a:gd name="connsiteY129" fmla="*/ 2730925 h 4293693"/>
              <a:gd name="connsiteX130" fmla="*/ 3724337 w 4616694"/>
              <a:gd name="connsiteY130" fmla="*/ 786092 h 4293693"/>
              <a:gd name="connsiteX131" fmla="*/ 3654131 w 4616694"/>
              <a:gd name="connsiteY131" fmla="*/ 726623 h 4293693"/>
              <a:gd name="connsiteX132" fmla="*/ 3640196 w 4616694"/>
              <a:gd name="connsiteY132" fmla="*/ 346911 h 4293693"/>
              <a:gd name="connsiteX133" fmla="*/ 3748757 w 4616694"/>
              <a:gd name="connsiteY133" fmla="*/ 424223 h 4293693"/>
              <a:gd name="connsiteX134" fmla="*/ 3582673 w 4616694"/>
              <a:gd name="connsiteY134" fmla="*/ 669078 h 4293693"/>
              <a:gd name="connsiteX135" fmla="*/ 3478808 w 4616694"/>
              <a:gd name="connsiteY135" fmla="*/ 595112 h 4293693"/>
              <a:gd name="connsiteX136" fmla="*/ 1588428 w 4616694"/>
              <a:gd name="connsiteY136" fmla="*/ 519401 h 4293693"/>
              <a:gd name="connsiteX137" fmla="*/ 1580829 w 4616694"/>
              <a:gd name="connsiteY137" fmla="*/ 523892 h 4293693"/>
              <a:gd name="connsiteX138" fmla="*/ 1310861 w 4616694"/>
              <a:gd name="connsiteY138" fmla="*/ 340774 h 4293693"/>
              <a:gd name="connsiteX139" fmla="*/ 1310411 w 4616694"/>
              <a:gd name="connsiteY139" fmla="*/ 340073 h 4293693"/>
              <a:gd name="connsiteX140" fmla="*/ 3640196 w 4616694"/>
              <a:gd name="connsiteY140" fmla="*/ 346911 h 4293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616694" h="4293693">
                <a:moveTo>
                  <a:pt x="763415" y="1039784"/>
                </a:moveTo>
                <a:cubicBezTo>
                  <a:pt x="776488" y="1052751"/>
                  <a:pt x="784615" y="1070706"/>
                  <a:pt x="784696" y="1090574"/>
                </a:cubicBezTo>
                <a:lnTo>
                  <a:pt x="786230" y="1465780"/>
                </a:lnTo>
                <a:lnTo>
                  <a:pt x="917290" y="1465780"/>
                </a:lnTo>
                <a:lnTo>
                  <a:pt x="917290" y="1800501"/>
                </a:lnTo>
                <a:lnTo>
                  <a:pt x="916562" y="1800501"/>
                </a:lnTo>
                <a:lnTo>
                  <a:pt x="915130" y="1848765"/>
                </a:lnTo>
                <a:cubicBezTo>
                  <a:pt x="901227" y="1991435"/>
                  <a:pt x="821010" y="2120884"/>
                  <a:pt x="696397" y="2196423"/>
                </a:cubicBezTo>
                <a:lnTo>
                  <a:pt x="623138" y="2228349"/>
                </a:lnTo>
                <a:lnTo>
                  <a:pt x="639334" y="2419809"/>
                </a:lnTo>
                <a:cubicBezTo>
                  <a:pt x="718933" y="2955337"/>
                  <a:pt x="1028921" y="3423358"/>
                  <a:pt x="1475757" y="3707996"/>
                </a:cubicBezTo>
                <a:lnTo>
                  <a:pt x="1508497" y="3727003"/>
                </a:lnTo>
                <a:lnTo>
                  <a:pt x="1342037" y="3972413"/>
                </a:lnTo>
                <a:lnTo>
                  <a:pt x="1316740" y="3957726"/>
                </a:lnTo>
                <a:cubicBezTo>
                  <a:pt x="798429" y="3627558"/>
                  <a:pt x="438856" y="3084675"/>
                  <a:pt x="346524" y="2463484"/>
                </a:cubicBezTo>
                <a:lnTo>
                  <a:pt x="327868" y="2242947"/>
                </a:lnTo>
                <a:lnTo>
                  <a:pt x="286992" y="2229535"/>
                </a:lnTo>
                <a:cubicBezTo>
                  <a:pt x="268003" y="2221868"/>
                  <a:pt x="249401" y="2212877"/>
                  <a:pt x="231321" y="2202559"/>
                </a:cubicBezTo>
                <a:cubicBezTo>
                  <a:pt x="86679" y="2120016"/>
                  <a:pt x="-1854" y="1965554"/>
                  <a:pt x="29" y="1799027"/>
                </a:cubicBezTo>
                <a:lnTo>
                  <a:pt x="2890" y="1798989"/>
                </a:lnTo>
                <a:lnTo>
                  <a:pt x="2890" y="1465780"/>
                </a:lnTo>
                <a:lnTo>
                  <a:pt x="136379" y="1465780"/>
                </a:lnTo>
                <a:lnTo>
                  <a:pt x="134856" y="1093231"/>
                </a:lnTo>
                <a:cubicBezTo>
                  <a:pt x="134693" y="1053494"/>
                  <a:pt x="166775" y="1021149"/>
                  <a:pt x="206512" y="1020986"/>
                </a:cubicBezTo>
                <a:lnTo>
                  <a:pt x="278350" y="1020693"/>
                </a:lnTo>
                <a:cubicBezTo>
                  <a:pt x="318086" y="1020530"/>
                  <a:pt x="350432" y="1052612"/>
                  <a:pt x="350594" y="1092349"/>
                </a:cubicBezTo>
                <a:lnTo>
                  <a:pt x="352120" y="1465780"/>
                </a:lnTo>
                <a:lnTo>
                  <a:pt x="570488" y="1465780"/>
                </a:lnTo>
                <a:lnTo>
                  <a:pt x="568958" y="1091456"/>
                </a:lnTo>
                <a:cubicBezTo>
                  <a:pt x="568796" y="1051719"/>
                  <a:pt x="600878" y="1019374"/>
                  <a:pt x="640615" y="1019211"/>
                </a:cubicBezTo>
                <a:lnTo>
                  <a:pt x="712452" y="1018918"/>
                </a:lnTo>
                <a:cubicBezTo>
                  <a:pt x="732320" y="1018837"/>
                  <a:pt x="750341" y="1026816"/>
                  <a:pt x="763415" y="1039784"/>
                </a:cubicBezTo>
                <a:close/>
                <a:moveTo>
                  <a:pt x="4177652" y="2858322"/>
                </a:moveTo>
                <a:lnTo>
                  <a:pt x="4426447" y="3027079"/>
                </a:lnTo>
                <a:lnTo>
                  <a:pt x="4364639" y="3155900"/>
                </a:lnTo>
                <a:cubicBezTo>
                  <a:pt x="3905506" y="4017972"/>
                  <a:pt x="2922313" y="4461447"/>
                  <a:pt x="1972207" y="4235019"/>
                </a:cubicBezTo>
                <a:cubicBezTo>
                  <a:pt x="1794062" y="4192565"/>
                  <a:pt x="1625501" y="4128565"/>
                  <a:pt x="1469054" y="4046156"/>
                </a:cubicBezTo>
                <a:lnTo>
                  <a:pt x="1421310" y="4018437"/>
                </a:lnTo>
                <a:lnTo>
                  <a:pt x="1587770" y="3773027"/>
                </a:lnTo>
                <a:lnTo>
                  <a:pt x="1607068" y="3784230"/>
                </a:lnTo>
                <a:cubicBezTo>
                  <a:pt x="1741940" y="3855276"/>
                  <a:pt x="1887257" y="3910449"/>
                  <a:pt x="2040835" y="3947049"/>
                </a:cubicBezTo>
                <a:cubicBezTo>
                  <a:pt x="2859922" y="4142252"/>
                  <a:pt x="3707533" y="3759933"/>
                  <a:pt x="4103351" y="3016741"/>
                </a:cubicBezTo>
                <a:cubicBezTo>
                  <a:pt x="4128090" y="2970291"/>
                  <a:pt x="4150674" y="2923164"/>
                  <a:pt x="4171125" y="2875486"/>
                </a:cubicBezTo>
                <a:close/>
                <a:moveTo>
                  <a:pt x="1550127" y="1076085"/>
                </a:moveTo>
                <a:lnTo>
                  <a:pt x="1646209" y="1141257"/>
                </a:lnTo>
                <a:lnTo>
                  <a:pt x="1634913" y="1178428"/>
                </a:lnTo>
                <a:cubicBezTo>
                  <a:pt x="1618776" y="1259761"/>
                  <a:pt x="1651277" y="1346555"/>
                  <a:pt x="1724215" y="1396029"/>
                </a:cubicBezTo>
                <a:cubicBezTo>
                  <a:pt x="1797154" y="1445502"/>
                  <a:pt x="1889814" y="1443605"/>
                  <a:pt x="1959415" y="1398536"/>
                </a:cubicBezTo>
                <a:lnTo>
                  <a:pt x="1989773" y="1374295"/>
                </a:lnTo>
                <a:lnTo>
                  <a:pt x="2753123" y="1892071"/>
                </a:lnTo>
                <a:lnTo>
                  <a:pt x="2424816" y="2376089"/>
                </a:lnTo>
                <a:lnTo>
                  <a:pt x="1621626" y="1831289"/>
                </a:lnTo>
                <a:lnTo>
                  <a:pt x="1489129" y="2026628"/>
                </a:lnTo>
                <a:cubicBezTo>
                  <a:pt x="1458622" y="2071603"/>
                  <a:pt x="1397430" y="2083333"/>
                  <a:pt x="1352454" y="2052826"/>
                </a:cubicBezTo>
                <a:lnTo>
                  <a:pt x="1115522" y="1892117"/>
                </a:lnTo>
                <a:cubicBezTo>
                  <a:pt x="1070547" y="1861610"/>
                  <a:pt x="1058817" y="1800418"/>
                  <a:pt x="1089324" y="1755442"/>
                </a:cubicBezTo>
                <a:lnTo>
                  <a:pt x="1221821" y="1560104"/>
                </a:lnTo>
                <a:lnTo>
                  <a:pt x="1221820" y="1560103"/>
                </a:lnTo>
                <a:close/>
                <a:moveTo>
                  <a:pt x="3581017" y="2453627"/>
                </a:moveTo>
                <a:lnTo>
                  <a:pt x="3569720" y="2490798"/>
                </a:lnTo>
                <a:cubicBezTo>
                  <a:pt x="3553583" y="2572131"/>
                  <a:pt x="3586085" y="2658925"/>
                  <a:pt x="3659023" y="2708399"/>
                </a:cubicBezTo>
                <a:cubicBezTo>
                  <a:pt x="3731961" y="2757872"/>
                  <a:pt x="3824621" y="2755975"/>
                  <a:pt x="3894222" y="2710906"/>
                </a:cubicBezTo>
                <a:lnTo>
                  <a:pt x="3924582" y="2686666"/>
                </a:lnTo>
                <a:lnTo>
                  <a:pt x="4020973" y="2752047"/>
                </a:lnTo>
                <a:lnTo>
                  <a:pt x="3692666" y="3236065"/>
                </a:lnTo>
                <a:lnTo>
                  <a:pt x="3560169" y="3431404"/>
                </a:lnTo>
                <a:cubicBezTo>
                  <a:pt x="3529662" y="3476379"/>
                  <a:pt x="3468470" y="3488109"/>
                  <a:pt x="3423494" y="3457602"/>
                </a:cubicBezTo>
                <a:lnTo>
                  <a:pt x="3186562" y="3296893"/>
                </a:lnTo>
                <a:cubicBezTo>
                  <a:pt x="3141586" y="3266386"/>
                  <a:pt x="3129857" y="3205194"/>
                  <a:pt x="3160364" y="3160218"/>
                </a:cubicBezTo>
                <a:lnTo>
                  <a:pt x="3292861" y="2964880"/>
                </a:lnTo>
                <a:lnTo>
                  <a:pt x="2500490" y="2427418"/>
                </a:lnTo>
                <a:lnTo>
                  <a:pt x="2828797" y="1943400"/>
                </a:lnTo>
                <a:close/>
                <a:moveTo>
                  <a:pt x="3939964" y="1298772"/>
                </a:moveTo>
                <a:cubicBezTo>
                  <a:pt x="3994469" y="1335742"/>
                  <a:pt x="4028830" y="1391306"/>
                  <a:pt x="4040320" y="1451252"/>
                </a:cubicBezTo>
                <a:lnTo>
                  <a:pt x="4040201" y="1493626"/>
                </a:lnTo>
                <a:lnTo>
                  <a:pt x="4042337" y="1490477"/>
                </a:lnTo>
                <a:lnTo>
                  <a:pt x="4023660" y="2045715"/>
                </a:lnTo>
                <a:lnTo>
                  <a:pt x="4152571" y="2133156"/>
                </a:lnTo>
                <a:cubicBezTo>
                  <a:pt x="4261582" y="2207097"/>
                  <a:pt x="4290011" y="2355408"/>
                  <a:pt x="4216070" y="2464419"/>
                </a:cubicBezTo>
                <a:lnTo>
                  <a:pt x="4162217" y="2543813"/>
                </a:lnTo>
                <a:lnTo>
                  <a:pt x="4072302" y="2676373"/>
                </a:lnTo>
                <a:lnTo>
                  <a:pt x="3975910" y="2610991"/>
                </a:lnTo>
                <a:lnTo>
                  <a:pt x="3987205" y="2573823"/>
                </a:lnTo>
                <a:cubicBezTo>
                  <a:pt x="4003342" y="2492490"/>
                  <a:pt x="3970841" y="2405695"/>
                  <a:pt x="3897903" y="2356221"/>
                </a:cubicBezTo>
                <a:cubicBezTo>
                  <a:pt x="3824965" y="2306748"/>
                  <a:pt x="3732304" y="2308646"/>
                  <a:pt x="3662703" y="2353715"/>
                </a:cubicBezTo>
                <a:lnTo>
                  <a:pt x="3632347" y="2377954"/>
                </a:lnTo>
                <a:lnTo>
                  <a:pt x="2880126" y="1867726"/>
                </a:lnTo>
                <a:lnTo>
                  <a:pt x="3157776" y="1458391"/>
                </a:lnTo>
                <a:lnTo>
                  <a:pt x="3848336" y="1926794"/>
                </a:lnTo>
                <a:lnTo>
                  <a:pt x="3847262" y="1537503"/>
                </a:lnTo>
                <a:lnTo>
                  <a:pt x="3845658" y="1539868"/>
                </a:lnTo>
                <a:lnTo>
                  <a:pt x="3844531" y="1507215"/>
                </a:lnTo>
                <a:cubicBezTo>
                  <a:pt x="3833685" y="1460684"/>
                  <a:pt x="3804815" y="1416873"/>
                  <a:pt x="3760493" y="1386810"/>
                </a:cubicBezTo>
                <a:lnTo>
                  <a:pt x="3380951" y="1129368"/>
                </a:lnTo>
                <a:lnTo>
                  <a:pt x="3478402" y="985697"/>
                </a:lnTo>
                <a:close/>
                <a:moveTo>
                  <a:pt x="2912686" y="601974"/>
                </a:moveTo>
                <a:lnTo>
                  <a:pt x="3402728" y="934367"/>
                </a:lnTo>
                <a:lnTo>
                  <a:pt x="3305277" y="1078039"/>
                </a:lnTo>
                <a:lnTo>
                  <a:pt x="2925152" y="820202"/>
                </a:lnTo>
                <a:cubicBezTo>
                  <a:pt x="2880830" y="790139"/>
                  <a:pt x="2829449" y="779516"/>
                  <a:pt x="2782205" y="786645"/>
                </a:cubicBezTo>
                <a:lnTo>
                  <a:pt x="2753954" y="796775"/>
                </a:lnTo>
                <a:lnTo>
                  <a:pt x="2754352" y="796187"/>
                </a:lnTo>
                <a:lnTo>
                  <a:pt x="2742091" y="801028"/>
                </a:lnTo>
                <a:lnTo>
                  <a:pt x="2715843" y="810440"/>
                </a:lnTo>
                <a:lnTo>
                  <a:pt x="2714129" y="812068"/>
                </a:lnTo>
                <a:lnTo>
                  <a:pt x="2392258" y="939144"/>
                </a:lnTo>
                <a:lnTo>
                  <a:pt x="3082102" y="1407062"/>
                </a:lnTo>
                <a:lnTo>
                  <a:pt x="2804452" y="1816397"/>
                </a:lnTo>
                <a:lnTo>
                  <a:pt x="2041103" y="1298621"/>
                </a:lnTo>
                <a:lnTo>
                  <a:pt x="2052397" y="1261453"/>
                </a:lnTo>
                <a:cubicBezTo>
                  <a:pt x="2068535" y="1180120"/>
                  <a:pt x="2036034" y="1093325"/>
                  <a:pt x="1963096" y="1043851"/>
                </a:cubicBezTo>
                <a:cubicBezTo>
                  <a:pt x="1890158" y="994378"/>
                  <a:pt x="1797497" y="996276"/>
                  <a:pt x="1727896" y="1041345"/>
                </a:cubicBezTo>
                <a:lnTo>
                  <a:pt x="1697539" y="1065583"/>
                </a:lnTo>
                <a:lnTo>
                  <a:pt x="1601456" y="1000411"/>
                </a:lnTo>
                <a:lnTo>
                  <a:pt x="1745224" y="788456"/>
                </a:lnTo>
                <a:cubicBezTo>
                  <a:pt x="1819166" y="679446"/>
                  <a:pt x="1967477" y="651017"/>
                  <a:pt x="2076487" y="724958"/>
                </a:cubicBezTo>
                <a:lnTo>
                  <a:pt x="2189335" y="801502"/>
                </a:lnTo>
                <a:lnTo>
                  <a:pt x="2646807" y="601362"/>
                </a:lnTo>
                <a:lnTo>
                  <a:pt x="2649048" y="599165"/>
                </a:lnTo>
                <a:lnTo>
                  <a:pt x="2682610" y="585698"/>
                </a:lnTo>
                <a:lnTo>
                  <a:pt x="2698309" y="578829"/>
                </a:lnTo>
                <a:lnTo>
                  <a:pt x="2697779" y="579611"/>
                </a:lnTo>
                <a:lnTo>
                  <a:pt x="2733904" y="565117"/>
                </a:lnTo>
                <a:cubicBezTo>
                  <a:pt x="2793850" y="553625"/>
                  <a:pt x="2858181" y="565004"/>
                  <a:pt x="2912686" y="601974"/>
                </a:cubicBezTo>
                <a:close/>
                <a:moveTo>
                  <a:pt x="3821114" y="480443"/>
                </a:moveTo>
                <a:lnTo>
                  <a:pt x="3925000" y="568440"/>
                </a:lnTo>
                <a:cubicBezTo>
                  <a:pt x="4553336" y="1147732"/>
                  <a:pt x="4770207" y="2034263"/>
                  <a:pt x="4507023" y="2824365"/>
                </a:cubicBezTo>
                <a:lnTo>
                  <a:pt x="4462620" y="2941124"/>
                </a:lnTo>
                <a:lnTo>
                  <a:pt x="4211054" y="2770488"/>
                </a:lnTo>
                <a:lnTo>
                  <a:pt x="4226100" y="2730925"/>
                </a:lnTo>
                <a:cubicBezTo>
                  <a:pt x="4452991" y="2049778"/>
                  <a:pt x="4266027" y="1285499"/>
                  <a:pt x="3724337" y="786092"/>
                </a:cubicBezTo>
                <a:lnTo>
                  <a:pt x="3654131" y="726623"/>
                </a:lnTo>
                <a:close/>
                <a:moveTo>
                  <a:pt x="3640196" y="346911"/>
                </a:moveTo>
                <a:lnTo>
                  <a:pt x="3748757" y="424223"/>
                </a:lnTo>
                <a:lnTo>
                  <a:pt x="3582673" y="669078"/>
                </a:lnTo>
                <a:lnTo>
                  <a:pt x="3478808" y="595112"/>
                </a:lnTo>
                <a:cubicBezTo>
                  <a:pt x="2914693" y="227961"/>
                  <a:pt x="2187983" y="194289"/>
                  <a:pt x="1588428" y="519401"/>
                </a:cubicBezTo>
                <a:lnTo>
                  <a:pt x="1580829" y="523892"/>
                </a:lnTo>
                <a:lnTo>
                  <a:pt x="1310861" y="340774"/>
                </a:lnTo>
                <a:lnTo>
                  <a:pt x="1310411" y="340073"/>
                </a:lnTo>
                <a:cubicBezTo>
                  <a:pt x="2029661" y="-121515"/>
                  <a:pt x="2942223" y="-107360"/>
                  <a:pt x="3640196" y="3469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6" name="Rectangle 16">
            <a:extLst>
              <a:ext uri="{FF2B5EF4-FFF2-40B4-BE49-F238E27FC236}">
                <a16:creationId xmlns:a16="http://schemas.microsoft.com/office/drawing/2014/main" id="{FF904052-3ADC-4DE7-A4E7-3B828449A4DB}"/>
              </a:ext>
            </a:extLst>
          </p:cNvPr>
          <p:cNvSpPr/>
          <p:nvPr/>
        </p:nvSpPr>
        <p:spPr>
          <a:xfrm rot="2700000">
            <a:off x="5584759" y="4773566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007" name="Rectangle 36">
            <a:extLst>
              <a:ext uri="{FF2B5EF4-FFF2-40B4-BE49-F238E27FC236}">
                <a16:creationId xmlns:a16="http://schemas.microsoft.com/office/drawing/2014/main" id="{11CA7EED-2BF2-4D76-AA68-80156A75B48B}"/>
              </a:ext>
            </a:extLst>
          </p:cNvPr>
          <p:cNvSpPr/>
          <p:nvPr/>
        </p:nvSpPr>
        <p:spPr>
          <a:xfrm>
            <a:off x="7100648" y="3983056"/>
            <a:ext cx="389370" cy="32548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008" name="Oval 21">
            <a:extLst>
              <a:ext uri="{FF2B5EF4-FFF2-40B4-BE49-F238E27FC236}">
                <a16:creationId xmlns:a16="http://schemas.microsoft.com/office/drawing/2014/main" id="{9B85A7D6-EE22-4109-8805-C98758928D74}"/>
              </a:ext>
            </a:extLst>
          </p:cNvPr>
          <p:cNvSpPr>
            <a:spLocks noChangeAspect="1"/>
          </p:cNvSpPr>
          <p:nvPr/>
        </p:nvSpPr>
        <p:spPr>
          <a:xfrm>
            <a:off x="4660416" y="3480933"/>
            <a:ext cx="354676" cy="35763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009" name="Frame 17">
            <a:extLst>
              <a:ext uri="{FF2B5EF4-FFF2-40B4-BE49-F238E27FC236}">
                <a16:creationId xmlns:a16="http://schemas.microsoft.com/office/drawing/2014/main" id="{B170CA3B-6102-4DB9-9780-3DCB38E9D5B9}"/>
              </a:ext>
            </a:extLst>
          </p:cNvPr>
          <p:cNvSpPr/>
          <p:nvPr/>
        </p:nvSpPr>
        <p:spPr>
          <a:xfrm>
            <a:off x="6294333" y="2605851"/>
            <a:ext cx="318434" cy="3184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6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7A398"/>
      </a:accent1>
      <a:accent2>
        <a:srgbClr val="0680C3"/>
      </a:accent2>
      <a:accent3>
        <a:srgbClr val="FBA200"/>
      </a:accent3>
      <a:accent4>
        <a:srgbClr val="E62601"/>
      </a:accent4>
      <a:accent5>
        <a:srgbClr val="2C2F45"/>
      </a:accent5>
      <a:accent6>
        <a:srgbClr val="7F7F7F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12512</TotalTime>
  <Words>100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113</cp:revision>
  <dcterms:created xsi:type="dcterms:W3CDTF">2018-02-18T19:39:47Z</dcterms:created>
  <dcterms:modified xsi:type="dcterms:W3CDTF">2022-10-25T04:10:51Z</dcterms:modified>
</cp:coreProperties>
</file>