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00" name="그룹 599">
            <a:extLst>
              <a:ext uri="{FF2B5EF4-FFF2-40B4-BE49-F238E27FC236}">
                <a16:creationId xmlns:a16="http://schemas.microsoft.com/office/drawing/2014/main" id="{33A8ECEA-1960-46D5-A44F-2E715E7F1F53}"/>
              </a:ext>
            </a:extLst>
          </p:cNvPr>
          <p:cNvGrpSpPr/>
          <p:nvPr/>
        </p:nvGrpSpPr>
        <p:grpSpPr>
          <a:xfrm>
            <a:off x="653818" y="1546363"/>
            <a:ext cx="5685260" cy="3009900"/>
            <a:chOff x="7369936" y="4204788"/>
            <a:chExt cx="3788118" cy="2005512"/>
          </a:xfrm>
        </p:grpSpPr>
        <p:grpSp>
          <p:nvGrpSpPr>
            <p:cNvPr id="601" name="그룹 600">
              <a:extLst>
                <a:ext uri="{FF2B5EF4-FFF2-40B4-BE49-F238E27FC236}">
                  <a16:creationId xmlns:a16="http://schemas.microsoft.com/office/drawing/2014/main" id="{79A24AB8-4216-4009-B142-7115173EEC6B}"/>
                </a:ext>
              </a:extLst>
            </p:cNvPr>
            <p:cNvGrpSpPr/>
            <p:nvPr/>
          </p:nvGrpSpPr>
          <p:grpSpPr>
            <a:xfrm>
              <a:off x="8538703" y="4529617"/>
              <a:ext cx="1555702" cy="686299"/>
              <a:chOff x="5350038" y="4658433"/>
              <a:chExt cx="1439306" cy="634951"/>
            </a:xfrm>
          </p:grpSpPr>
          <p:sp>
            <p:nvSpPr>
              <p:cNvPr id="616" name="Graphic 2">
                <a:extLst>
                  <a:ext uri="{FF2B5EF4-FFF2-40B4-BE49-F238E27FC236}">
                    <a16:creationId xmlns:a16="http://schemas.microsoft.com/office/drawing/2014/main" id="{EAAC06D3-5413-40E7-B8C1-67D4E015ED8D}"/>
                  </a:ext>
                </a:extLst>
              </p:cNvPr>
              <p:cNvSpPr/>
              <p:nvPr/>
            </p:nvSpPr>
            <p:spPr>
              <a:xfrm>
                <a:off x="5350038" y="4658433"/>
                <a:ext cx="1439306" cy="634951"/>
              </a:xfrm>
              <a:custGeom>
                <a:avLst/>
                <a:gdLst>
                  <a:gd name="connsiteX0" fmla="*/ 4614057 w 4658607"/>
                  <a:gd name="connsiteY0" fmla="*/ 2055149 h 2055149"/>
                  <a:gd name="connsiteX1" fmla="*/ 44551 w 4658607"/>
                  <a:gd name="connsiteY1" fmla="*/ 2055149 h 2055149"/>
                  <a:gd name="connsiteX2" fmla="*/ 0 w 4658607"/>
                  <a:gd name="connsiteY2" fmla="*/ 2010599 h 2055149"/>
                  <a:gd name="connsiteX3" fmla="*/ 0 w 4658607"/>
                  <a:gd name="connsiteY3" fmla="*/ 44551 h 2055149"/>
                  <a:gd name="connsiteX4" fmla="*/ 44551 w 4658607"/>
                  <a:gd name="connsiteY4" fmla="*/ 0 h 2055149"/>
                  <a:gd name="connsiteX5" fmla="*/ 4614057 w 4658607"/>
                  <a:gd name="connsiteY5" fmla="*/ 0 h 2055149"/>
                  <a:gd name="connsiteX6" fmla="*/ 4658608 w 4658607"/>
                  <a:gd name="connsiteY6" fmla="*/ 44551 h 2055149"/>
                  <a:gd name="connsiteX7" fmla="*/ 4658608 w 4658607"/>
                  <a:gd name="connsiteY7" fmla="*/ 2010533 h 2055149"/>
                  <a:gd name="connsiteX8" fmla="*/ 4614057 w 4658607"/>
                  <a:gd name="connsiteY8" fmla="*/ 2055149 h 205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58607" h="2055149">
                    <a:moveTo>
                      <a:pt x="4614057" y="2055149"/>
                    </a:moveTo>
                    <a:lnTo>
                      <a:pt x="44551" y="2055149"/>
                    </a:lnTo>
                    <a:cubicBezTo>
                      <a:pt x="19925" y="2055149"/>
                      <a:pt x="0" y="2035158"/>
                      <a:pt x="0" y="2010599"/>
                    </a:cubicBezTo>
                    <a:lnTo>
                      <a:pt x="0" y="44551"/>
                    </a:lnTo>
                    <a:cubicBezTo>
                      <a:pt x="0" y="19925"/>
                      <a:pt x="19991" y="0"/>
                      <a:pt x="44551" y="0"/>
                    </a:cubicBezTo>
                    <a:lnTo>
                      <a:pt x="4614057" y="0"/>
                    </a:lnTo>
                    <a:cubicBezTo>
                      <a:pt x="4638683" y="0"/>
                      <a:pt x="4658608" y="19991"/>
                      <a:pt x="4658608" y="44551"/>
                    </a:cubicBezTo>
                    <a:lnTo>
                      <a:pt x="4658608" y="2010533"/>
                    </a:lnTo>
                    <a:cubicBezTo>
                      <a:pt x="4658608" y="2035158"/>
                      <a:pt x="4638683" y="2055149"/>
                      <a:pt x="4614057" y="2055149"/>
                    </a:cubicBezTo>
                    <a:close/>
                  </a:path>
                </a:pathLst>
              </a:custGeom>
              <a:solidFill>
                <a:srgbClr val="69A434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7" name="자유형: 도형 616">
                <a:extLst>
                  <a:ext uri="{FF2B5EF4-FFF2-40B4-BE49-F238E27FC236}">
                    <a16:creationId xmlns:a16="http://schemas.microsoft.com/office/drawing/2014/main" id="{983D9CBF-163B-49EA-BC4B-69FAD8036A66}"/>
                  </a:ext>
                </a:extLst>
              </p:cNvPr>
              <p:cNvSpPr/>
              <p:nvPr/>
            </p:nvSpPr>
            <p:spPr>
              <a:xfrm>
                <a:off x="5415279" y="4698642"/>
                <a:ext cx="1308823" cy="554534"/>
              </a:xfrm>
              <a:custGeom>
                <a:avLst/>
                <a:gdLst>
                  <a:gd name="connsiteX0" fmla="*/ 664341 w 1308823"/>
                  <a:gd name="connsiteY0" fmla="*/ 293220 h 554534"/>
                  <a:gd name="connsiteX1" fmla="*/ 695939 w 1308823"/>
                  <a:gd name="connsiteY1" fmla="*/ 324143 h 554534"/>
                  <a:gd name="connsiteX2" fmla="*/ 679025 w 1308823"/>
                  <a:gd name="connsiteY2" fmla="*/ 358830 h 554534"/>
                  <a:gd name="connsiteX3" fmla="*/ 664361 w 1308823"/>
                  <a:gd name="connsiteY3" fmla="*/ 364699 h 554534"/>
                  <a:gd name="connsiteX4" fmla="*/ 664341 w 1308823"/>
                  <a:gd name="connsiteY4" fmla="*/ 364699 h 554534"/>
                  <a:gd name="connsiteX5" fmla="*/ 643766 w 1308823"/>
                  <a:gd name="connsiteY5" fmla="*/ 189999 h 554534"/>
                  <a:gd name="connsiteX6" fmla="*/ 643766 w 1308823"/>
                  <a:gd name="connsiteY6" fmla="*/ 257613 h 554534"/>
                  <a:gd name="connsiteX7" fmla="*/ 612843 w 1308823"/>
                  <a:gd name="connsiteY7" fmla="*/ 230391 h 554534"/>
                  <a:gd name="connsiteX8" fmla="*/ 629757 w 1308823"/>
                  <a:gd name="connsiteY8" fmla="*/ 195705 h 554534"/>
                  <a:gd name="connsiteX9" fmla="*/ 643766 w 1308823"/>
                  <a:gd name="connsiteY9" fmla="*/ 189999 h 554534"/>
                  <a:gd name="connsiteX10" fmla="*/ 643787 w 1308823"/>
                  <a:gd name="connsiteY10" fmla="*/ 147315 h 554534"/>
                  <a:gd name="connsiteX11" fmla="*/ 643787 w 1308823"/>
                  <a:gd name="connsiteY11" fmla="*/ 159750 h 554534"/>
                  <a:gd name="connsiteX12" fmla="*/ 609796 w 1308823"/>
                  <a:gd name="connsiteY12" fmla="*/ 171694 h 554534"/>
                  <a:gd name="connsiteX13" fmla="*/ 579158 w 1308823"/>
                  <a:gd name="connsiteY13" fmla="*/ 234052 h 554534"/>
                  <a:gd name="connsiteX14" fmla="*/ 643787 w 1308823"/>
                  <a:gd name="connsiteY14" fmla="*/ 287411 h 554534"/>
                  <a:gd name="connsiteX15" fmla="*/ 643787 w 1308823"/>
                  <a:gd name="connsiteY15" fmla="*/ 364515 h 554534"/>
                  <a:gd name="connsiteX16" fmla="*/ 635933 w 1308823"/>
                  <a:gd name="connsiteY16" fmla="*/ 362061 h 554534"/>
                  <a:gd name="connsiteX17" fmla="*/ 612475 w 1308823"/>
                  <a:gd name="connsiteY17" fmla="*/ 330381 h 554534"/>
                  <a:gd name="connsiteX18" fmla="*/ 578463 w 1308823"/>
                  <a:gd name="connsiteY18" fmla="*/ 331301 h 554534"/>
                  <a:gd name="connsiteX19" fmla="*/ 620942 w 1308823"/>
                  <a:gd name="connsiteY19" fmla="*/ 388669 h 554534"/>
                  <a:gd name="connsiteX20" fmla="*/ 643787 w 1308823"/>
                  <a:gd name="connsiteY20" fmla="*/ 394743 h 554534"/>
                  <a:gd name="connsiteX21" fmla="*/ 643787 w 1308823"/>
                  <a:gd name="connsiteY21" fmla="*/ 407178 h 554534"/>
                  <a:gd name="connsiteX22" fmla="*/ 664361 w 1308823"/>
                  <a:gd name="connsiteY22" fmla="*/ 407178 h 554534"/>
                  <a:gd name="connsiteX23" fmla="*/ 664361 w 1308823"/>
                  <a:gd name="connsiteY23" fmla="*/ 394825 h 554534"/>
                  <a:gd name="connsiteX24" fmla="*/ 699007 w 1308823"/>
                  <a:gd name="connsiteY24" fmla="*/ 382820 h 554534"/>
                  <a:gd name="connsiteX25" fmla="*/ 729643 w 1308823"/>
                  <a:gd name="connsiteY25" fmla="*/ 319992 h 554534"/>
                  <a:gd name="connsiteX26" fmla="*/ 664361 w 1308823"/>
                  <a:gd name="connsiteY26" fmla="*/ 262030 h 554534"/>
                  <a:gd name="connsiteX27" fmla="*/ 664361 w 1308823"/>
                  <a:gd name="connsiteY27" fmla="*/ 189856 h 554534"/>
                  <a:gd name="connsiteX28" fmla="*/ 672869 w 1308823"/>
                  <a:gd name="connsiteY28" fmla="*/ 192453 h 554534"/>
                  <a:gd name="connsiteX29" fmla="*/ 696328 w 1308823"/>
                  <a:gd name="connsiteY29" fmla="*/ 224133 h 554534"/>
                  <a:gd name="connsiteX30" fmla="*/ 730339 w 1308823"/>
                  <a:gd name="connsiteY30" fmla="*/ 223213 h 554534"/>
                  <a:gd name="connsiteX31" fmla="*/ 687860 w 1308823"/>
                  <a:gd name="connsiteY31" fmla="*/ 165845 h 554534"/>
                  <a:gd name="connsiteX32" fmla="*/ 664361 w 1308823"/>
                  <a:gd name="connsiteY32" fmla="*/ 159668 h 554534"/>
                  <a:gd name="connsiteX33" fmla="*/ 664361 w 1308823"/>
                  <a:gd name="connsiteY33" fmla="*/ 147315 h 554534"/>
                  <a:gd name="connsiteX34" fmla="*/ 654401 w 1308823"/>
                  <a:gd name="connsiteY34" fmla="*/ 64444 h 554534"/>
                  <a:gd name="connsiteX35" fmla="*/ 867224 w 1308823"/>
                  <a:gd name="connsiteY35" fmla="*/ 277267 h 554534"/>
                  <a:gd name="connsiteX36" fmla="*/ 654401 w 1308823"/>
                  <a:gd name="connsiteY36" fmla="*/ 490090 h 554534"/>
                  <a:gd name="connsiteX37" fmla="*/ 441578 w 1308823"/>
                  <a:gd name="connsiteY37" fmla="*/ 277267 h 554534"/>
                  <a:gd name="connsiteX38" fmla="*/ 654401 w 1308823"/>
                  <a:gd name="connsiteY38" fmla="*/ 64444 h 554534"/>
                  <a:gd name="connsiteX39" fmla="*/ 137642 w 1308823"/>
                  <a:gd name="connsiteY39" fmla="*/ 34400 h 554534"/>
                  <a:gd name="connsiteX40" fmla="*/ 35995 w 1308823"/>
                  <a:gd name="connsiteY40" fmla="*/ 131322 h 554534"/>
                  <a:gd name="connsiteX41" fmla="*/ 35995 w 1308823"/>
                  <a:gd name="connsiteY41" fmla="*/ 419490 h 554534"/>
                  <a:gd name="connsiteX42" fmla="*/ 138071 w 1308823"/>
                  <a:gd name="connsiteY42" fmla="*/ 520155 h 554534"/>
                  <a:gd name="connsiteX43" fmla="*/ 1170527 w 1308823"/>
                  <a:gd name="connsiteY43" fmla="*/ 520155 h 554534"/>
                  <a:gd name="connsiteX44" fmla="*/ 1272807 w 1308823"/>
                  <a:gd name="connsiteY44" fmla="*/ 419490 h 554534"/>
                  <a:gd name="connsiteX45" fmla="*/ 1272807 w 1308823"/>
                  <a:gd name="connsiteY45" fmla="*/ 131322 h 554534"/>
                  <a:gd name="connsiteX46" fmla="*/ 1170957 w 1308823"/>
                  <a:gd name="connsiteY46" fmla="*/ 34400 h 554534"/>
                  <a:gd name="connsiteX47" fmla="*/ 13764 w 1308823"/>
                  <a:gd name="connsiteY47" fmla="*/ 0 h 554534"/>
                  <a:gd name="connsiteX48" fmla="*/ 1295059 w 1308823"/>
                  <a:gd name="connsiteY48" fmla="*/ 0 h 554534"/>
                  <a:gd name="connsiteX49" fmla="*/ 1308823 w 1308823"/>
                  <a:gd name="connsiteY49" fmla="*/ 13764 h 554534"/>
                  <a:gd name="connsiteX50" fmla="*/ 1308823 w 1308823"/>
                  <a:gd name="connsiteY50" fmla="*/ 540770 h 554534"/>
                  <a:gd name="connsiteX51" fmla="*/ 1295059 w 1308823"/>
                  <a:gd name="connsiteY51" fmla="*/ 554534 h 554534"/>
                  <a:gd name="connsiteX52" fmla="*/ 13764 w 1308823"/>
                  <a:gd name="connsiteY52" fmla="*/ 554534 h 554534"/>
                  <a:gd name="connsiteX53" fmla="*/ 0 w 1308823"/>
                  <a:gd name="connsiteY53" fmla="*/ 540770 h 554534"/>
                  <a:gd name="connsiteX54" fmla="*/ 0 w 1308823"/>
                  <a:gd name="connsiteY54" fmla="*/ 13764 h 554534"/>
                  <a:gd name="connsiteX55" fmla="*/ 13764 w 1308823"/>
                  <a:gd name="connsiteY55" fmla="*/ 0 h 554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1308823" h="554534">
                    <a:moveTo>
                      <a:pt x="664341" y="293220"/>
                    </a:moveTo>
                    <a:cubicBezTo>
                      <a:pt x="679536" y="298353"/>
                      <a:pt x="691767" y="306268"/>
                      <a:pt x="695939" y="324143"/>
                    </a:cubicBezTo>
                    <a:cubicBezTo>
                      <a:pt x="698107" y="337539"/>
                      <a:pt x="691603" y="350894"/>
                      <a:pt x="679025" y="358830"/>
                    </a:cubicBezTo>
                    <a:cubicBezTo>
                      <a:pt x="674546" y="361652"/>
                      <a:pt x="669576" y="363636"/>
                      <a:pt x="664361" y="364699"/>
                    </a:cubicBezTo>
                    <a:lnTo>
                      <a:pt x="664341" y="364699"/>
                    </a:lnTo>
                    <a:close/>
                    <a:moveTo>
                      <a:pt x="643766" y="189999"/>
                    </a:moveTo>
                    <a:lnTo>
                      <a:pt x="643766" y="257613"/>
                    </a:lnTo>
                    <a:cubicBezTo>
                      <a:pt x="627834" y="253788"/>
                      <a:pt x="615461" y="247878"/>
                      <a:pt x="612843" y="230391"/>
                    </a:cubicBezTo>
                    <a:cubicBezTo>
                      <a:pt x="610675" y="216995"/>
                      <a:pt x="617179" y="203640"/>
                      <a:pt x="629757" y="195705"/>
                    </a:cubicBezTo>
                    <a:cubicBezTo>
                      <a:pt x="634031" y="192985"/>
                      <a:pt x="638796" y="191062"/>
                      <a:pt x="643766" y="189999"/>
                    </a:cubicBezTo>
                    <a:close/>
                    <a:moveTo>
                      <a:pt x="643787" y="147315"/>
                    </a:moveTo>
                    <a:lnTo>
                      <a:pt x="643787" y="159750"/>
                    </a:lnTo>
                    <a:cubicBezTo>
                      <a:pt x="631720" y="161223"/>
                      <a:pt x="620021" y="165231"/>
                      <a:pt x="609796" y="171694"/>
                    </a:cubicBezTo>
                    <a:cubicBezTo>
                      <a:pt x="587176" y="185990"/>
                      <a:pt x="575395" y="209939"/>
                      <a:pt x="579158" y="234052"/>
                    </a:cubicBezTo>
                    <a:cubicBezTo>
                      <a:pt x="588198" y="272952"/>
                      <a:pt x="616913" y="280662"/>
                      <a:pt x="643787" y="287411"/>
                    </a:cubicBezTo>
                    <a:lnTo>
                      <a:pt x="643787" y="364515"/>
                    </a:lnTo>
                    <a:cubicBezTo>
                      <a:pt x="641087" y="363984"/>
                      <a:pt x="638469" y="363145"/>
                      <a:pt x="635933" y="362061"/>
                    </a:cubicBezTo>
                    <a:cubicBezTo>
                      <a:pt x="621985" y="356089"/>
                      <a:pt x="612966" y="343900"/>
                      <a:pt x="612475" y="330381"/>
                    </a:cubicBezTo>
                    <a:lnTo>
                      <a:pt x="578463" y="331301"/>
                    </a:lnTo>
                    <a:cubicBezTo>
                      <a:pt x="579343" y="355803"/>
                      <a:pt x="595684" y="377871"/>
                      <a:pt x="620942" y="388669"/>
                    </a:cubicBezTo>
                    <a:cubicBezTo>
                      <a:pt x="628243" y="391778"/>
                      <a:pt x="635953" y="393823"/>
                      <a:pt x="643787" y="394743"/>
                    </a:cubicBezTo>
                    <a:lnTo>
                      <a:pt x="643787" y="407178"/>
                    </a:lnTo>
                    <a:lnTo>
                      <a:pt x="664361" y="407178"/>
                    </a:lnTo>
                    <a:lnTo>
                      <a:pt x="664361" y="394825"/>
                    </a:lnTo>
                    <a:cubicBezTo>
                      <a:pt x="676673" y="393435"/>
                      <a:pt x="688597" y="389405"/>
                      <a:pt x="699007" y="382820"/>
                    </a:cubicBezTo>
                    <a:cubicBezTo>
                      <a:pt x="721790" y="368442"/>
                      <a:pt x="733570" y="344268"/>
                      <a:pt x="729643" y="319992"/>
                    </a:cubicBezTo>
                    <a:cubicBezTo>
                      <a:pt x="718334" y="277083"/>
                      <a:pt x="690233" y="267593"/>
                      <a:pt x="664361" y="262030"/>
                    </a:cubicBezTo>
                    <a:lnTo>
                      <a:pt x="664361" y="189856"/>
                    </a:lnTo>
                    <a:cubicBezTo>
                      <a:pt x="667265" y="190387"/>
                      <a:pt x="670129" y="191287"/>
                      <a:pt x="672869" y="192453"/>
                    </a:cubicBezTo>
                    <a:cubicBezTo>
                      <a:pt x="686817" y="198425"/>
                      <a:pt x="695837" y="210614"/>
                      <a:pt x="696328" y="224133"/>
                    </a:cubicBezTo>
                    <a:lnTo>
                      <a:pt x="730339" y="223213"/>
                    </a:lnTo>
                    <a:cubicBezTo>
                      <a:pt x="729460" y="198711"/>
                      <a:pt x="713118" y="176643"/>
                      <a:pt x="687860" y="165845"/>
                    </a:cubicBezTo>
                    <a:cubicBezTo>
                      <a:pt x="680355" y="162634"/>
                      <a:pt x="672419" y="160568"/>
                      <a:pt x="664361" y="159668"/>
                    </a:cubicBezTo>
                    <a:lnTo>
                      <a:pt x="664361" y="147315"/>
                    </a:lnTo>
                    <a:close/>
                    <a:moveTo>
                      <a:pt x="654401" y="64444"/>
                    </a:moveTo>
                    <a:cubicBezTo>
                      <a:pt x="771939" y="64444"/>
                      <a:pt x="867224" y="159730"/>
                      <a:pt x="867224" y="277267"/>
                    </a:cubicBezTo>
                    <a:cubicBezTo>
                      <a:pt x="867224" y="394805"/>
                      <a:pt x="771939" y="490090"/>
                      <a:pt x="654401" y="490090"/>
                    </a:cubicBezTo>
                    <a:cubicBezTo>
                      <a:pt x="536864" y="490090"/>
                      <a:pt x="441578" y="394805"/>
                      <a:pt x="441578" y="277267"/>
                    </a:cubicBezTo>
                    <a:cubicBezTo>
                      <a:pt x="441578" y="159730"/>
                      <a:pt x="536864" y="64444"/>
                      <a:pt x="654401" y="64444"/>
                    </a:cubicBezTo>
                    <a:close/>
                    <a:moveTo>
                      <a:pt x="137642" y="34400"/>
                    </a:moveTo>
                    <a:cubicBezTo>
                      <a:pt x="131015" y="86348"/>
                      <a:pt x="88679" y="127109"/>
                      <a:pt x="35995" y="131322"/>
                    </a:cubicBezTo>
                    <a:lnTo>
                      <a:pt x="35995" y="419490"/>
                    </a:lnTo>
                    <a:cubicBezTo>
                      <a:pt x="89927" y="423805"/>
                      <a:pt x="133040" y="466427"/>
                      <a:pt x="138071" y="520155"/>
                    </a:cubicBezTo>
                    <a:lnTo>
                      <a:pt x="1170527" y="520155"/>
                    </a:lnTo>
                    <a:cubicBezTo>
                      <a:pt x="1175558" y="466366"/>
                      <a:pt x="1218773" y="423703"/>
                      <a:pt x="1272807" y="419490"/>
                    </a:cubicBezTo>
                    <a:lnTo>
                      <a:pt x="1272807" y="131322"/>
                    </a:lnTo>
                    <a:cubicBezTo>
                      <a:pt x="1220041" y="127211"/>
                      <a:pt x="1177603" y="86410"/>
                      <a:pt x="1170957" y="34400"/>
                    </a:cubicBezTo>
                    <a:close/>
                    <a:moveTo>
                      <a:pt x="13764" y="0"/>
                    </a:moveTo>
                    <a:lnTo>
                      <a:pt x="1295059" y="0"/>
                    </a:lnTo>
                    <a:cubicBezTo>
                      <a:pt x="1302667" y="0"/>
                      <a:pt x="1308823" y="6177"/>
                      <a:pt x="1308823" y="13764"/>
                    </a:cubicBezTo>
                    <a:lnTo>
                      <a:pt x="1308823" y="540770"/>
                    </a:lnTo>
                    <a:cubicBezTo>
                      <a:pt x="1308844" y="548378"/>
                      <a:pt x="1302667" y="554534"/>
                      <a:pt x="1295059" y="554534"/>
                    </a:cubicBezTo>
                    <a:lnTo>
                      <a:pt x="13764" y="554534"/>
                    </a:lnTo>
                    <a:cubicBezTo>
                      <a:pt x="6156" y="554534"/>
                      <a:pt x="0" y="548358"/>
                      <a:pt x="0" y="540770"/>
                    </a:cubicBezTo>
                    <a:lnTo>
                      <a:pt x="0" y="13764"/>
                    </a:lnTo>
                    <a:cubicBezTo>
                      <a:pt x="0" y="6156"/>
                      <a:pt x="6177" y="0"/>
                      <a:pt x="13764" y="0"/>
                    </a:cubicBezTo>
                    <a:close/>
                  </a:path>
                </a:pathLst>
              </a:custGeom>
              <a:solidFill>
                <a:srgbClr val="086223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02" name="그룹 601">
              <a:extLst>
                <a:ext uri="{FF2B5EF4-FFF2-40B4-BE49-F238E27FC236}">
                  <a16:creationId xmlns:a16="http://schemas.microsoft.com/office/drawing/2014/main" id="{D578DBE5-2ED9-45A5-86DE-2750536D3760}"/>
                </a:ext>
              </a:extLst>
            </p:cNvPr>
            <p:cNvGrpSpPr/>
            <p:nvPr/>
          </p:nvGrpSpPr>
          <p:grpSpPr>
            <a:xfrm>
              <a:off x="9385564" y="4527526"/>
              <a:ext cx="1772490" cy="1682774"/>
              <a:chOff x="1993784" y="613120"/>
              <a:chExt cx="2966007" cy="2815880"/>
            </a:xfrm>
          </p:grpSpPr>
          <p:grpSp>
            <p:nvGrpSpPr>
              <p:cNvPr id="610" name="그룹 609">
                <a:extLst>
                  <a:ext uri="{FF2B5EF4-FFF2-40B4-BE49-F238E27FC236}">
                    <a16:creationId xmlns:a16="http://schemas.microsoft.com/office/drawing/2014/main" id="{DCEFFC68-B450-4566-94D2-713ED4CA3A36}"/>
                  </a:ext>
                </a:extLst>
              </p:cNvPr>
              <p:cNvGrpSpPr/>
              <p:nvPr/>
            </p:nvGrpSpPr>
            <p:grpSpPr>
              <a:xfrm>
                <a:off x="3239025" y="1994032"/>
                <a:ext cx="1720766" cy="1434968"/>
                <a:chOff x="9415872" y="4574240"/>
                <a:chExt cx="2891621" cy="2411358"/>
              </a:xfrm>
            </p:grpSpPr>
            <p:sp>
              <p:nvSpPr>
                <p:cNvPr id="613" name="자유형: 도형 612">
                  <a:extLst>
                    <a:ext uri="{FF2B5EF4-FFF2-40B4-BE49-F238E27FC236}">
                      <a16:creationId xmlns:a16="http://schemas.microsoft.com/office/drawing/2014/main" id="{8FE31D80-48B1-4C01-BFC9-DBB0C6D932B5}"/>
                    </a:ext>
                  </a:extLst>
                </p:cNvPr>
                <p:cNvSpPr/>
                <p:nvPr/>
              </p:nvSpPr>
              <p:spPr>
                <a:xfrm rot="1018244">
                  <a:off x="9415872" y="4574240"/>
                  <a:ext cx="1958939" cy="1440413"/>
                </a:xfrm>
                <a:custGeom>
                  <a:avLst/>
                  <a:gdLst>
                    <a:gd name="connsiteX0" fmla="*/ 3036847 w 3036846"/>
                    <a:gd name="connsiteY0" fmla="*/ 1161150 h 2233002"/>
                    <a:gd name="connsiteX1" fmla="*/ 2799007 w 3036846"/>
                    <a:gd name="connsiteY1" fmla="*/ 997606 h 2233002"/>
                    <a:gd name="connsiteX2" fmla="*/ 1575997 w 3036846"/>
                    <a:gd name="connsiteY2" fmla="*/ 257894 h 2233002"/>
                    <a:gd name="connsiteX3" fmla="*/ 856384 w 3036846"/>
                    <a:gd name="connsiteY3" fmla="*/ 17102 h 2233002"/>
                    <a:gd name="connsiteX4" fmla="*/ 665026 w 3036846"/>
                    <a:gd name="connsiteY4" fmla="*/ 719 h 2233002"/>
                    <a:gd name="connsiteX5" fmla="*/ 338224 w 3036846"/>
                    <a:gd name="connsiteY5" fmla="*/ 86158 h 2233002"/>
                    <a:gd name="connsiteX6" fmla="*/ 146962 w 3036846"/>
                    <a:gd name="connsiteY6" fmla="*/ 242559 h 2233002"/>
                    <a:gd name="connsiteX7" fmla="*/ 4468 w 3036846"/>
                    <a:gd name="connsiteY7" fmla="*/ 715189 h 2233002"/>
                    <a:gd name="connsiteX8" fmla="*/ 25899 w 3036846"/>
                    <a:gd name="connsiteY8" fmla="*/ 1127717 h 2233002"/>
                    <a:gd name="connsiteX9" fmla="*/ 96765 w 3036846"/>
                    <a:gd name="connsiteY9" fmla="*/ 1256971 h 2233002"/>
                    <a:gd name="connsiteX10" fmla="*/ 281359 w 3036846"/>
                    <a:gd name="connsiteY10" fmla="*/ 1275164 h 2233002"/>
                    <a:gd name="connsiteX11" fmla="*/ 433188 w 3036846"/>
                    <a:gd name="connsiteY11" fmla="*/ 1114668 h 2233002"/>
                    <a:gd name="connsiteX12" fmla="*/ 457000 w 3036846"/>
                    <a:gd name="connsiteY12" fmla="*/ 1015798 h 2233002"/>
                    <a:gd name="connsiteX13" fmla="*/ 602352 w 3036846"/>
                    <a:gd name="connsiteY13" fmla="*/ 1105524 h 2233002"/>
                    <a:gd name="connsiteX14" fmla="*/ 786280 w 3036846"/>
                    <a:gd name="connsiteY14" fmla="*/ 1733888 h 2233002"/>
                    <a:gd name="connsiteX15" fmla="*/ 895531 w 3036846"/>
                    <a:gd name="connsiteY15" fmla="*/ 1866381 h 2233002"/>
                    <a:gd name="connsiteX16" fmla="*/ 1007260 w 3036846"/>
                    <a:gd name="connsiteY16" fmla="*/ 1903528 h 2233002"/>
                    <a:gd name="connsiteX17" fmla="*/ 1085555 w 3036846"/>
                    <a:gd name="connsiteY17" fmla="*/ 1914292 h 2233002"/>
                    <a:gd name="connsiteX18" fmla="*/ 1355970 w 3036846"/>
                    <a:gd name="connsiteY18" fmla="*/ 2018400 h 2233002"/>
                    <a:gd name="connsiteX19" fmla="*/ 1465888 w 3036846"/>
                    <a:gd name="connsiteY19" fmla="*/ 2113650 h 2233002"/>
                    <a:gd name="connsiteX20" fmla="*/ 1466270 w 3036846"/>
                    <a:gd name="connsiteY20" fmla="*/ 2113364 h 2233002"/>
                    <a:gd name="connsiteX21" fmla="*/ 1523134 w 3036846"/>
                    <a:gd name="connsiteY21" fmla="*/ 2132986 h 2233002"/>
                    <a:gd name="connsiteX22" fmla="*/ 1898704 w 3036846"/>
                    <a:gd name="connsiteY22" fmla="*/ 2067358 h 2233002"/>
                    <a:gd name="connsiteX23" fmla="*/ 1980620 w 3036846"/>
                    <a:gd name="connsiteY23" fmla="*/ 2080884 h 2233002"/>
                    <a:gd name="connsiteX24" fmla="*/ 2301802 w 3036846"/>
                    <a:gd name="connsiteY24" fmla="*/ 2232998 h 2233002"/>
                    <a:gd name="connsiteX25" fmla="*/ 2476205 w 3036846"/>
                    <a:gd name="connsiteY25" fmla="*/ 2224045 h 2233002"/>
                    <a:gd name="connsiteX26" fmla="*/ 3036847 w 3036846"/>
                    <a:gd name="connsiteY26" fmla="*/ 1161150 h 22330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3036846" h="2233002">
                      <a:moveTo>
                        <a:pt x="3036847" y="1161150"/>
                      </a:moveTo>
                      <a:cubicBezTo>
                        <a:pt x="2957599" y="1106571"/>
                        <a:pt x="2878827" y="1051327"/>
                        <a:pt x="2799007" y="997606"/>
                      </a:cubicBezTo>
                      <a:cubicBezTo>
                        <a:pt x="2403053" y="731668"/>
                        <a:pt x="2002432" y="473350"/>
                        <a:pt x="1575997" y="257894"/>
                      </a:cubicBezTo>
                      <a:cubicBezTo>
                        <a:pt x="1347874" y="142642"/>
                        <a:pt x="1112130" y="49868"/>
                        <a:pt x="856384" y="17102"/>
                      </a:cubicBezTo>
                      <a:cubicBezTo>
                        <a:pt x="793900" y="-2710"/>
                        <a:pt x="727987" y="-424"/>
                        <a:pt x="665026" y="719"/>
                      </a:cubicBezTo>
                      <a:cubicBezTo>
                        <a:pt x="550917" y="2814"/>
                        <a:pt x="439189" y="28722"/>
                        <a:pt x="338224" y="86158"/>
                      </a:cubicBezTo>
                      <a:cubicBezTo>
                        <a:pt x="266024" y="127306"/>
                        <a:pt x="190205" y="165406"/>
                        <a:pt x="146962" y="242559"/>
                      </a:cubicBezTo>
                      <a:cubicBezTo>
                        <a:pt x="96003" y="330284"/>
                        <a:pt x="25708" y="447537"/>
                        <a:pt x="4468" y="715189"/>
                      </a:cubicBezTo>
                      <a:cubicBezTo>
                        <a:pt x="-6391" y="852826"/>
                        <a:pt x="3229" y="991128"/>
                        <a:pt x="25899" y="1127717"/>
                      </a:cubicBezTo>
                      <a:cubicBezTo>
                        <a:pt x="34281" y="1178485"/>
                        <a:pt x="50188" y="1226491"/>
                        <a:pt x="96765" y="1256971"/>
                      </a:cubicBezTo>
                      <a:cubicBezTo>
                        <a:pt x="154582" y="1300596"/>
                        <a:pt x="216780" y="1299739"/>
                        <a:pt x="281359" y="1275164"/>
                      </a:cubicBezTo>
                      <a:cubicBezTo>
                        <a:pt x="346034" y="1242684"/>
                        <a:pt x="415853" y="1173628"/>
                        <a:pt x="433188" y="1114668"/>
                      </a:cubicBezTo>
                      <a:cubicBezTo>
                        <a:pt x="441665" y="1085998"/>
                        <a:pt x="451381" y="1045326"/>
                        <a:pt x="457000" y="1015798"/>
                      </a:cubicBezTo>
                      <a:cubicBezTo>
                        <a:pt x="516246" y="1050374"/>
                        <a:pt x="572253" y="1081902"/>
                        <a:pt x="602352" y="1105524"/>
                      </a:cubicBezTo>
                      <a:cubicBezTo>
                        <a:pt x="594827" y="1124955"/>
                        <a:pt x="758086" y="1671785"/>
                        <a:pt x="786280" y="1733888"/>
                      </a:cubicBezTo>
                      <a:cubicBezTo>
                        <a:pt x="810568" y="1787514"/>
                        <a:pt x="837334" y="1840282"/>
                        <a:pt x="895531" y="1866381"/>
                      </a:cubicBezTo>
                      <a:cubicBezTo>
                        <a:pt x="931441" y="1882669"/>
                        <a:pt x="967731" y="1898004"/>
                        <a:pt x="1007260" y="1903528"/>
                      </a:cubicBezTo>
                      <a:cubicBezTo>
                        <a:pt x="1032691" y="1912196"/>
                        <a:pt x="1059076" y="1913244"/>
                        <a:pt x="1085555" y="1914292"/>
                      </a:cubicBezTo>
                      <a:cubicBezTo>
                        <a:pt x="1187378" y="1918387"/>
                        <a:pt x="1281389" y="1939247"/>
                        <a:pt x="1355970" y="2018400"/>
                      </a:cubicBezTo>
                      <a:cubicBezTo>
                        <a:pt x="1388926" y="2053357"/>
                        <a:pt x="1418835" y="2094124"/>
                        <a:pt x="1465888" y="2113650"/>
                      </a:cubicBezTo>
                      <a:lnTo>
                        <a:pt x="1466270" y="2113364"/>
                      </a:lnTo>
                      <a:cubicBezTo>
                        <a:pt x="1481224" y="2131652"/>
                        <a:pt x="1505322" y="2123270"/>
                        <a:pt x="1523134" y="2132986"/>
                      </a:cubicBezTo>
                      <a:cubicBezTo>
                        <a:pt x="1654102" y="2144416"/>
                        <a:pt x="1776689" y="2105649"/>
                        <a:pt x="1898704" y="2067358"/>
                      </a:cubicBezTo>
                      <a:cubicBezTo>
                        <a:pt x="1931756" y="2056976"/>
                        <a:pt x="1954426" y="2061548"/>
                        <a:pt x="1980620" y="2080884"/>
                      </a:cubicBezTo>
                      <a:cubicBezTo>
                        <a:pt x="2055867" y="2136605"/>
                        <a:pt x="2173596" y="2233760"/>
                        <a:pt x="2301802" y="2232998"/>
                      </a:cubicBezTo>
                      <a:cubicBezTo>
                        <a:pt x="2360477" y="2232617"/>
                        <a:pt x="2417722" y="2221187"/>
                        <a:pt x="2476205" y="2224045"/>
                      </a:cubicBezTo>
                      <a:cubicBezTo>
                        <a:pt x="2525544" y="2121746"/>
                        <a:pt x="2978077" y="1272307"/>
                        <a:pt x="3036847" y="1161150"/>
                      </a:cubicBezTo>
                      <a:close/>
                    </a:path>
                  </a:pathLst>
                </a:custGeom>
                <a:solidFill>
                  <a:srgbClr val="FBC39A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614" name="자유형: 도형 613">
                  <a:extLst>
                    <a:ext uri="{FF2B5EF4-FFF2-40B4-BE49-F238E27FC236}">
                      <a16:creationId xmlns:a16="http://schemas.microsoft.com/office/drawing/2014/main" id="{F24AD275-BD53-47EC-AD78-4B858F685F99}"/>
                    </a:ext>
                  </a:extLst>
                </p:cNvPr>
                <p:cNvSpPr/>
                <p:nvPr/>
              </p:nvSpPr>
              <p:spPr>
                <a:xfrm rot="1018244">
                  <a:off x="10913706" y="5765560"/>
                  <a:ext cx="1393787" cy="1220038"/>
                </a:xfrm>
                <a:custGeom>
                  <a:avLst/>
                  <a:gdLst>
                    <a:gd name="connsiteX0" fmla="*/ 541812 w 1393787"/>
                    <a:gd name="connsiteY0" fmla="*/ 693 h 1220038"/>
                    <a:gd name="connsiteX1" fmla="*/ 561580 w 1393787"/>
                    <a:gd name="connsiteY1" fmla="*/ 5132 h 1220038"/>
                    <a:gd name="connsiteX2" fmla="*/ 1169098 w 1393787"/>
                    <a:gd name="connsiteY2" fmla="*/ 323834 h 1220038"/>
                    <a:gd name="connsiteX3" fmla="*/ 1226623 w 1393787"/>
                    <a:gd name="connsiteY3" fmla="*/ 353962 h 1220038"/>
                    <a:gd name="connsiteX4" fmla="*/ 1393787 w 1393787"/>
                    <a:gd name="connsiteY4" fmla="*/ 901731 h 1220038"/>
                    <a:gd name="connsiteX5" fmla="*/ 350749 w 1393787"/>
                    <a:gd name="connsiteY5" fmla="*/ 1220038 h 1220038"/>
                    <a:gd name="connsiteX6" fmla="*/ 271187 w 1393787"/>
                    <a:gd name="connsiteY6" fmla="*/ 1178263 h 1220038"/>
                    <a:gd name="connsiteX7" fmla="*/ 20279 w 1393787"/>
                    <a:gd name="connsiteY7" fmla="*/ 1046199 h 1220038"/>
                    <a:gd name="connsiteX8" fmla="*/ 6884 w 1393787"/>
                    <a:gd name="connsiteY8" fmla="*/ 998336 h 1220038"/>
                    <a:gd name="connsiteX9" fmla="*/ 529324 w 1393787"/>
                    <a:gd name="connsiteY9" fmla="*/ 15515 h 1220038"/>
                    <a:gd name="connsiteX10" fmla="*/ 541812 w 1393787"/>
                    <a:gd name="connsiteY10" fmla="*/ 693 h 1220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93787" h="1220038">
                      <a:moveTo>
                        <a:pt x="541812" y="693"/>
                      </a:moveTo>
                      <a:cubicBezTo>
                        <a:pt x="546712" y="-1028"/>
                        <a:pt x="552825" y="462"/>
                        <a:pt x="561580" y="5132"/>
                      </a:cubicBezTo>
                      <a:cubicBezTo>
                        <a:pt x="603492" y="27412"/>
                        <a:pt x="859326" y="161557"/>
                        <a:pt x="1169098" y="323834"/>
                      </a:cubicBezTo>
                      <a:lnTo>
                        <a:pt x="1226623" y="353962"/>
                      </a:lnTo>
                      <a:lnTo>
                        <a:pt x="1393787" y="901731"/>
                      </a:lnTo>
                      <a:lnTo>
                        <a:pt x="350749" y="1220038"/>
                      </a:lnTo>
                      <a:lnTo>
                        <a:pt x="271187" y="1178263"/>
                      </a:lnTo>
                      <a:cubicBezTo>
                        <a:pt x="127737" y="1102910"/>
                        <a:pt x="29419" y="1051130"/>
                        <a:pt x="20279" y="1046199"/>
                      </a:cubicBezTo>
                      <a:cubicBezTo>
                        <a:pt x="-5711" y="1032190"/>
                        <a:pt x="-2577" y="1022851"/>
                        <a:pt x="6884" y="998336"/>
                      </a:cubicBezTo>
                      <a:cubicBezTo>
                        <a:pt x="20709" y="965834"/>
                        <a:pt x="516667" y="42058"/>
                        <a:pt x="529324" y="15515"/>
                      </a:cubicBezTo>
                      <a:cubicBezTo>
                        <a:pt x="533225" y="7343"/>
                        <a:pt x="536912" y="2413"/>
                        <a:pt x="541812" y="69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15" name="자유형: 도형 614">
                  <a:extLst>
                    <a:ext uri="{FF2B5EF4-FFF2-40B4-BE49-F238E27FC236}">
                      <a16:creationId xmlns:a16="http://schemas.microsoft.com/office/drawing/2014/main" id="{08A0AF9E-E0BF-472B-91A8-5F066386FE68}"/>
                    </a:ext>
                  </a:extLst>
                </p:cNvPr>
                <p:cNvSpPr/>
                <p:nvPr/>
              </p:nvSpPr>
              <p:spPr>
                <a:xfrm rot="1018244">
                  <a:off x="10759475" y="5554917"/>
                  <a:ext cx="718499" cy="975145"/>
                </a:xfrm>
                <a:custGeom>
                  <a:avLst/>
                  <a:gdLst>
                    <a:gd name="connsiteX0" fmla="*/ 664274 w 1113853"/>
                    <a:gd name="connsiteY0" fmla="*/ 18677 h 1511720"/>
                    <a:gd name="connsiteX1" fmla="*/ 701897 w 1113853"/>
                    <a:gd name="connsiteY1" fmla="*/ 4294 h 1511720"/>
                    <a:gd name="connsiteX2" fmla="*/ 1113853 w 1113853"/>
                    <a:gd name="connsiteY2" fmla="*/ 226703 h 1511720"/>
                    <a:gd name="connsiteX3" fmla="*/ 427196 w 1113853"/>
                    <a:gd name="connsiteY3" fmla="*/ 1511721 h 1511720"/>
                    <a:gd name="connsiteX4" fmla="*/ 14192 w 1113853"/>
                    <a:gd name="connsiteY4" fmla="*/ 1299313 h 1511720"/>
                    <a:gd name="connsiteX5" fmla="*/ 1333 w 1113853"/>
                    <a:gd name="connsiteY5" fmla="*/ 1271119 h 1511720"/>
                    <a:gd name="connsiteX6" fmla="*/ 664274 w 1113853"/>
                    <a:gd name="connsiteY6" fmla="*/ 18677 h 1511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13853" h="1511720">
                      <a:moveTo>
                        <a:pt x="664274" y="18677"/>
                      </a:moveTo>
                      <a:cubicBezTo>
                        <a:pt x="674275" y="7342"/>
                        <a:pt x="680847" y="-7422"/>
                        <a:pt x="701897" y="4294"/>
                      </a:cubicBezTo>
                      <a:cubicBezTo>
                        <a:pt x="838105" y="80494"/>
                        <a:pt x="980408" y="145359"/>
                        <a:pt x="1113853" y="226703"/>
                      </a:cubicBezTo>
                      <a:cubicBezTo>
                        <a:pt x="894302" y="646279"/>
                        <a:pt x="561594" y="1265309"/>
                        <a:pt x="427196" y="1511721"/>
                      </a:cubicBezTo>
                      <a:cubicBezTo>
                        <a:pt x="315373" y="1449522"/>
                        <a:pt x="63055" y="1324173"/>
                        <a:pt x="14192" y="1299313"/>
                      </a:cubicBezTo>
                      <a:cubicBezTo>
                        <a:pt x="4286" y="1294265"/>
                        <a:pt x="-3143" y="1281787"/>
                        <a:pt x="1333" y="1271119"/>
                      </a:cubicBezTo>
                      <a:cubicBezTo>
                        <a:pt x="31051" y="1201301"/>
                        <a:pt x="647890" y="52776"/>
                        <a:pt x="664274" y="18677"/>
                      </a:cubicBezTo>
                      <a:close/>
                    </a:path>
                  </a:pathLst>
                </a:custGeom>
                <a:solidFill>
                  <a:srgbClr val="00B3B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611" name="자유형: 도형 610">
                <a:extLst>
                  <a:ext uri="{FF2B5EF4-FFF2-40B4-BE49-F238E27FC236}">
                    <a16:creationId xmlns:a16="http://schemas.microsoft.com/office/drawing/2014/main" id="{5ABBD355-F03E-4B57-A85A-78419EAB3211}"/>
                  </a:ext>
                </a:extLst>
              </p:cNvPr>
              <p:cNvSpPr/>
              <p:nvPr/>
            </p:nvSpPr>
            <p:spPr>
              <a:xfrm rot="1018244">
                <a:off x="1993784" y="613120"/>
                <a:ext cx="1641753" cy="1510714"/>
              </a:xfrm>
              <a:custGeom>
                <a:avLst/>
                <a:gdLst>
                  <a:gd name="connsiteX0" fmla="*/ 618884 w 1641753"/>
                  <a:gd name="connsiteY0" fmla="*/ 107437 h 1510714"/>
                  <a:gd name="connsiteX1" fmla="*/ 98148 w 1641753"/>
                  <a:gd name="connsiteY1" fmla="*/ 746359 h 1510714"/>
                  <a:gd name="connsiteX2" fmla="*/ 750320 w 1641753"/>
                  <a:gd name="connsiteY2" fmla="*/ 1398530 h 1510714"/>
                  <a:gd name="connsiteX3" fmla="*/ 1402492 w 1641753"/>
                  <a:gd name="connsiteY3" fmla="*/ 746359 h 1510714"/>
                  <a:gd name="connsiteX4" fmla="*/ 750320 w 1641753"/>
                  <a:gd name="connsiteY4" fmla="*/ 94187 h 1510714"/>
                  <a:gd name="connsiteX5" fmla="*/ 618884 w 1641753"/>
                  <a:gd name="connsiteY5" fmla="*/ 107437 h 1510714"/>
                  <a:gd name="connsiteX6" fmla="*/ 530736 w 1641753"/>
                  <a:gd name="connsiteY6" fmla="*/ 33959 h 1510714"/>
                  <a:gd name="connsiteX7" fmla="*/ 755357 w 1641753"/>
                  <a:gd name="connsiteY7" fmla="*/ 0 h 1510714"/>
                  <a:gd name="connsiteX8" fmla="*/ 1510715 w 1641753"/>
                  <a:gd name="connsiteY8" fmla="*/ 755401 h 1510714"/>
                  <a:gd name="connsiteX9" fmla="*/ 1449933 w 1641753"/>
                  <a:gd name="connsiteY9" fmla="*/ 1052671 h 1510714"/>
                  <a:gd name="connsiteX10" fmla="*/ 1641753 w 1641753"/>
                  <a:gd name="connsiteY10" fmla="*/ 1163405 h 1510714"/>
                  <a:gd name="connsiteX11" fmla="*/ 1547000 w 1641753"/>
                  <a:gd name="connsiteY11" fmla="*/ 1327453 h 1510714"/>
                  <a:gd name="connsiteX12" fmla="*/ 1353958 w 1641753"/>
                  <a:gd name="connsiteY12" fmla="*/ 1216020 h 1510714"/>
                  <a:gd name="connsiteX13" fmla="*/ 755357 w 1641753"/>
                  <a:gd name="connsiteY13" fmla="*/ 1510714 h 1510714"/>
                  <a:gd name="connsiteX14" fmla="*/ 0 w 1641753"/>
                  <a:gd name="connsiteY14" fmla="*/ 755357 h 1510714"/>
                  <a:gd name="connsiteX15" fmla="*/ 530736 w 1641753"/>
                  <a:gd name="connsiteY15" fmla="*/ 33959 h 1510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41753" h="1510714">
                    <a:moveTo>
                      <a:pt x="618884" y="107437"/>
                    </a:moveTo>
                    <a:cubicBezTo>
                      <a:pt x="321701" y="168250"/>
                      <a:pt x="98148" y="431197"/>
                      <a:pt x="98148" y="746359"/>
                    </a:cubicBezTo>
                    <a:cubicBezTo>
                      <a:pt x="98148" y="1106543"/>
                      <a:pt x="390135" y="1398530"/>
                      <a:pt x="750320" y="1398530"/>
                    </a:cubicBezTo>
                    <a:cubicBezTo>
                      <a:pt x="1110504" y="1398530"/>
                      <a:pt x="1402492" y="1106543"/>
                      <a:pt x="1402492" y="746359"/>
                    </a:cubicBezTo>
                    <a:cubicBezTo>
                      <a:pt x="1402492" y="386174"/>
                      <a:pt x="1110504" y="94187"/>
                      <a:pt x="750320" y="94187"/>
                    </a:cubicBezTo>
                    <a:cubicBezTo>
                      <a:pt x="705297" y="94187"/>
                      <a:pt x="661339" y="98750"/>
                      <a:pt x="618884" y="107437"/>
                    </a:cubicBezTo>
                    <a:close/>
                    <a:moveTo>
                      <a:pt x="530736" y="33959"/>
                    </a:moveTo>
                    <a:cubicBezTo>
                      <a:pt x="601694" y="11889"/>
                      <a:pt x="677137" y="0"/>
                      <a:pt x="755357" y="0"/>
                    </a:cubicBezTo>
                    <a:cubicBezTo>
                      <a:pt x="1172530" y="0"/>
                      <a:pt x="1510715" y="338184"/>
                      <a:pt x="1510715" y="755401"/>
                    </a:cubicBezTo>
                    <a:cubicBezTo>
                      <a:pt x="1510714" y="860938"/>
                      <a:pt x="1489057" y="961411"/>
                      <a:pt x="1449933" y="1052671"/>
                    </a:cubicBezTo>
                    <a:lnTo>
                      <a:pt x="1641753" y="1163405"/>
                    </a:lnTo>
                    <a:lnTo>
                      <a:pt x="1547000" y="1327453"/>
                    </a:lnTo>
                    <a:lnTo>
                      <a:pt x="1353958" y="1216020"/>
                    </a:lnTo>
                    <a:cubicBezTo>
                      <a:pt x="1215846" y="1395221"/>
                      <a:pt x="999094" y="1510715"/>
                      <a:pt x="755357" y="1510714"/>
                    </a:cubicBezTo>
                    <a:cubicBezTo>
                      <a:pt x="338184" y="1510714"/>
                      <a:pt x="0" y="1172530"/>
                      <a:pt x="0" y="755357"/>
                    </a:cubicBezTo>
                    <a:cubicBezTo>
                      <a:pt x="0" y="416404"/>
                      <a:pt x="223254" y="129596"/>
                      <a:pt x="530736" y="33959"/>
                    </a:cubicBezTo>
                    <a:close/>
                  </a:path>
                </a:pathLst>
              </a:custGeom>
              <a:solidFill>
                <a:srgbClr val="010101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612" name="자유형: 도형 611">
                <a:extLst>
                  <a:ext uri="{FF2B5EF4-FFF2-40B4-BE49-F238E27FC236}">
                    <a16:creationId xmlns:a16="http://schemas.microsoft.com/office/drawing/2014/main" id="{0F320625-0831-4207-BE3C-6D592D2DBEE4}"/>
                  </a:ext>
                </a:extLst>
              </p:cNvPr>
              <p:cNvSpPr/>
              <p:nvPr/>
            </p:nvSpPr>
            <p:spPr>
              <a:xfrm rot="1018244">
                <a:off x="3312593" y="2049854"/>
                <a:ext cx="680018" cy="369282"/>
              </a:xfrm>
              <a:custGeom>
                <a:avLst/>
                <a:gdLst>
                  <a:gd name="connsiteX0" fmla="*/ 29049 w 1771503"/>
                  <a:gd name="connsiteY0" fmla="*/ 514285 h 962012"/>
                  <a:gd name="connsiteX1" fmla="*/ 11904 w 1771503"/>
                  <a:gd name="connsiteY1" fmla="*/ 444943 h 962012"/>
                  <a:gd name="connsiteX2" fmla="*/ 242885 w 1771503"/>
                  <a:gd name="connsiteY2" fmla="*/ 45940 h 962012"/>
                  <a:gd name="connsiteX3" fmla="*/ 361091 w 1771503"/>
                  <a:gd name="connsiteY3" fmla="*/ 27938 h 962012"/>
                  <a:gd name="connsiteX4" fmla="*/ 1771457 w 1771503"/>
                  <a:gd name="connsiteY4" fmla="*/ 875758 h 962012"/>
                  <a:gd name="connsiteX5" fmla="*/ 1681732 w 1771503"/>
                  <a:gd name="connsiteY5" fmla="*/ 961769 h 962012"/>
                  <a:gd name="connsiteX6" fmla="*/ 1093658 w 1771503"/>
                  <a:gd name="connsiteY6" fmla="*/ 820513 h 962012"/>
                  <a:gd name="connsiteX7" fmla="*/ 845723 w 1771503"/>
                  <a:gd name="connsiteY7" fmla="*/ 726121 h 962012"/>
                  <a:gd name="connsiteX8" fmla="*/ 688084 w 1771503"/>
                  <a:gd name="connsiteY8" fmla="*/ 819656 h 962012"/>
                  <a:gd name="connsiteX9" fmla="*/ 607407 w 1771503"/>
                  <a:gd name="connsiteY9" fmla="*/ 853184 h 962012"/>
                  <a:gd name="connsiteX10" fmla="*/ 29049 w 1771503"/>
                  <a:gd name="connsiteY10" fmla="*/ 514285 h 962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71503" h="962012">
                    <a:moveTo>
                      <a:pt x="29049" y="514285"/>
                    </a:moveTo>
                    <a:cubicBezTo>
                      <a:pt x="-6289" y="494472"/>
                      <a:pt x="-6003" y="480185"/>
                      <a:pt x="11904" y="444943"/>
                    </a:cubicBezTo>
                    <a:cubicBezTo>
                      <a:pt x="19524" y="429893"/>
                      <a:pt x="242028" y="47083"/>
                      <a:pt x="242885" y="45940"/>
                    </a:cubicBezTo>
                    <a:cubicBezTo>
                      <a:pt x="283367" y="-12829"/>
                      <a:pt x="288701" y="-11114"/>
                      <a:pt x="361091" y="27938"/>
                    </a:cubicBezTo>
                    <a:cubicBezTo>
                      <a:pt x="816386" y="296067"/>
                      <a:pt x="1779172" y="843278"/>
                      <a:pt x="1771457" y="875758"/>
                    </a:cubicBezTo>
                    <a:cubicBezTo>
                      <a:pt x="1758979" y="928241"/>
                      <a:pt x="1719070" y="965388"/>
                      <a:pt x="1681732" y="961769"/>
                    </a:cubicBezTo>
                    <a:cubicBezTo>
                      <a:pt x="1479230" y="941957"/>
                      <a:pt x="1282444" y="898332"/>
                      <a:pt x="1093658" y="820513"/>
                    </a:cubicBezTo>
                    <a:cubicBezTo>
                      <a:pt x="1011934" y="786795"/>
                      <a:pt x="932019" y="747838"/>
                      <a:pt x="845723" y="726121"/>
                    </a:cubicBezTo>
                    <a:cubicBezTo>
                      <a:pt x="755616" y="703546"/>
                      <a:pt x="711992" y="729740"/>
                      <a:pt x="688084" y="819656"/>
                    </a:cubicBezTo>
                    <a:cubicBezTo>
                      <a:pt x="669320" y="890331"/>
                      <a:pt x="669415" y="890236"/>
                      <a:pt x="607407" y="853184"/>
                    </a:cubicBezTo>
                    <a:cubicBezTo>
                      <a:pt x="585690" y="840230"/>
                      <a:pt x="136777" y="574578"/>
                      <a:pt x="29049" y="514285"/>
                    </a:cubicBezTo>
                    <a:close/>
                  </a:path>
                </a:pathLst>
              </a:custGeom>
              <a:solidFill>
                <a:srgbClr val="FE000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603" name="그룹 602">
              <a:extLst>
                <a:ext uri="{FF2B5EF4-FFF2-40B4-BE49-F238E27FC236}">
                  <a16:creationId xmlns:a16="http://schemas.microsoft.com/office/drawing/2014/main" id="{37955D37-79C5-42D8-B958-17CAE213CA7D}"/>
                </a:ext>
              </a:extLst>
            </p:cNvPr>
            <p:cNvGrpSpPr/>
            <p:nvPr/>
          </p:nvGrpSpPr>
          <p:grpSpPr>
            <a:xfrm rot="822392" flipH="1">
              <a:off x="7369936" y="4204788"/>
              <a:ext cx="1772490" cy="1682774"/>
              <a:chOff x="1993784" y="613120"/>
              <a:chExt cx="2966007" cy="2815880"/>
            </a:xfrm>
          </p:grpSpPr>
          <p:grpSp>
            <p:nvGrpSpPr>
              <p:cNvPr id="604" name="그룹 603">
                <a:extLst>
                  <a:ext uri="{FF2B5EF4-FFF2-40B4-BE49-F238E27FC236}">
                    <a16:creationId xmlns:a16="http://schemas.microsoft.com/office/drawing/2014/main" id="{2EBA6319-6BDA-4F1A-9B2F-A9074C18621A}"/>
                  </a:ext>
                </a:extLst>
              </p:cNvPr>
              <p:cNvGrpSpPr/>
              <p:nvPr/>
            </p:nvGrpSpPr>
            <p:grpSpPr>
              <a:xfrm>
                <a:off x="3239025" y="1994032"/>
                <a:ext cx="1720766" cy="1434968"/>
                <a:chOff x="9415872" y="4574240"/>
                <a:chExt cx="2891621" cy="2411358"/>
              </a:xfrm>
            </p:grpSpPr>
            <p:sp>
              <p:nvSpPr>
                <p:cNvPr id="607" name="자유형: 도형 606">
                  <a:extLst>
                    <a:ext uri="{FF2B5EF4-FFF2-40B4-BE49-F238E27FC236}">
                      <a16:creationId xmlns:a16="http://schemas.microsoft.com/office/drawing/2014/main" id="{E5FC0AC7-5968-436A-BE10-8143FD030F91}"/>
                    </a:ext>
                  </a:extLst>
                </p:cNvPr>
                <p:cNvSpPr/>
                <p:nvPr/>
              </p:nvSpPr>
              <p:spPr>
                <a:xfrm rot="1018244">
                  <a:off x="9415872" y="4574240"/>
                  <a:ext cx="1958939" cy="1440413"/>
                </a:xfrm>
                <a:custGeom>
                  <a:avLst/>
                  <a:gdLst>
                    <a:gd name="connsiteX0" fmla="*/ 3036847 w 3036846"/>
                    <a:gd name="connsiteY0" fmla="*/ 1161150 h 2233002"/>
                    <a:gd name="connsiteX1" fmla="*/ 2799007 w 3036846"/>
                    <a:gd name="connsiteY1" fmla="*/ 997606 h 2233002"/>
                    <a:gd name="connsiteX2" fmla="*/ 1575997 w 3036846"/>
                    <a:gd name="connsiteY2" fmla="*/ 257894 h 2233002"/>
                    <a:gd name="connsiteX3" fmla="*/ 856384 w 3036846"/>
                    <a:gd name="connsiteY3" fmla="*/ 17102 h 2233002"/>
                    <a:gd name="connsiteX4" fmla="*/ 665026 w 3036846"/>
                    <a:gd name="connsiteY4" fmla="*/ 719 h 2233002"/>
                    <a:gd name="connsiteX5" fmla="*/ 338224 w 3036846"/>
                    <a:gd name="connsiteY5" fmla="*/ 86158 h 2233002"/>
                    <a:gd name="connsiteX6" fmla="*/ 146962 w 3036846"/>
                    <a:gd name="connsiteY6" fmla="*/ 242559 h 2233002"/>
                    <a:gd name="connsiteX7" fmla="*/ 4468 w 3036846"/>
                    <a:gd name="connsiteY7" fmla="*/ 715189 h 2233002"/>
                    <a:gd name="connsiteX8" fmla="*/ 25899 w 3036846"/>
                    <a:gd name="connsiteY8" fmla="*/ 1127717 h 2233002"/>
                    <a:gd name="connsiteX9" fmla="*/ 96765 w 3036846"/>
                    <a:gd name="connsiteY9" fmla="*/ 1256971 h 2233002"/>
                    <a:gd name="connsiteX10" fmla="*/ 281359 w 3036846"/>
                    <a:gd name="connsiteY10" fmla="*/ 1275164 h 2233002"/>
                    <a:gd name="connsiteX11" fmla="*/ 433188 w 3036846"/>
                    <a:gd name="connsiteY11" fmla="*/ 1114668 h 2233002"/>
                    <a:gd name="connsiteX12" fmla="*/ 457000 w 3036846"/>
                    <a:gd name="connsiteY12" fmla="*/ 1015798 h 2233002"/>
                    <a:gd name="connsiteX13" fmla="*/ 602352 w 3036846"/>
                    <a:gd name="connsiteY13" fmla="*/ 1105524 h 2233002"/>
                    <a:gd name="connsiteX14" fmla="*/ 786280 w 3036846"/>
                    <a:gd name="connsiteY14" fmla="*/ 1733888 h 2233002"/>
                    <a:gd name="connsiteX15" fmla="*/ 895531 w 3036846"/>
                    <a:gd name="connsiteY15" fmla="*/ 1866381 h 2233002"/>
                    <a:gd name="connsiteX16" fmla="*/ 1007260 w 3036846"/>
                    <a:gd name="connsiteY16" fmla="*/ 1903528 h 2233002"/>
                    <a:gd name="connsiteX17" fmla="*/ 1085555 w 3036846"/>
                    <a:gd name="connsiteY17" fmla="*/ 1914292 h 2233002"/>
                    <a:gd name="connsiteX18" fmla="*/ 1355970 w 3036846"/>
                    <a:gd name="connsiteY18" fmla="*/ 2018400 h 2233002"/>
                    <a:gd name="connsiteX19" fmla="*/ 1465888 w 3036846"/>
                    <a:gd name="connsiteY19" fmla="*/ 2113650 h 2233002"/>
                    <a:gd name="connsiteX20" fmla="*/ 1466270 w 3036846"/>
                    <a:gd name="connsiteY20" fmla="*/ 2113364 h 2233002"/>
                    <a:gd name="connsiteX21" fmla="*/ 1523134 w 3036846"/>
                    <a:gd name="connsiteY21" fmla="*/ 2132986 h 2233002"/>
                    <a:gd name="connsiteX22" fmla="*/ 1898704 w 3036846"/>
                    <a:gd name="connsiteY22" fmla="*/ 2067358 h 2233002"/>
                    <a:gd name="connsiteX23" fmla="*/ 1980620 w 3036846"/>
                    <a:gd name="connsiteY23" fmla="*/ 2080884 h 2233002"/>
                    <a:gd name="connsiteX24" fmla="*/ 2301802 w 3036846"/>
                    <a:gd name="connsiteY24" fmla="*/ 2232998 h 2233002"/>
                    <a:gd name="connsiteX25" fmla="*/ 2476205 w 3036846"/>
                    <a:gd name="connsiteY25" fmla="*/ 2224045 h 2233002"/>
                    <a:gd name="connsiteX26" fmla="*/ 3036847 w 3036846"/>
                    <a:gd name="connsiteY26" fmla="*/ 1161150 h 22330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3036846" h="2233002">
                      <a:moveTo>
                        <a:pt x="3036847" y="1161150"/>
                      </a:moveTo>
                      <a:cubicBezTo>
                        <a:pt x="2957599" y="1106571"/>
                        <a:pt x="2878827" y="1051327"/>
                        <a:pt x="2799007" y="997606"/>
                      </a:cubicBezTo>
                      <a:cubicBezTo>
                        <a:pt x="2403053" y="731668"/>
                        <a:pt x="2002432" y="473350"/>
                        <a:pt x="1575997" y="257894"/>
                      </a:cubicBezTo>
                      <a:cubicBezTo>
                        <a:pt x="1347874" y="142642"/>
                        <a:pt x="1112130" y="49868"/>
                        <a:pt x="856384" y="17102"/>
                      </a:cubicBezTo>
                      <a:cubicBezTo>
                        <a:pt x="793900" y="-2710"/>
                        <a:pt x="727987" y="-424"/>
                        <a:pt x="665026" y="719"/>
                      </a:cubicBezTo>
                      <a:cubicBezTo>
                        <a:pt x="550917" y="2814"/>
                        <a:pt x="439189" y="28722"/>
                        <a:pt x="338224" y="86158"/>
                      </a:cubicBezTo>
                      <a:cubicBezTo>
                        <a:pt x="266024" y="127306"/>
                        <a:pt x="190205" y="165406"/>
                        <a:pt x="146962" y="242559"/>
                      </a:cubicBezTo>
                      <a:cubicBezTo>
                        <a:pt x="96003" y="330284"/>
                        <a:pt x="25708" y="447537"/>
                        <a:pt x="4468" y="715189"/>
                      </a:cubicBezTo>
                      <a:cubicBezTo>
                        <a:pt x="-6391" y="852826"/>
                        <a:pt x="3229" y="991128"/>
                        <a:pt x="25899" y="1127717"/>
                      </a:cubicBezTo>
                      <a:cubicBezTo>
                        <a:pt x="34281" y="1178485"/>
                        <a:pt x="50188" y="1226491"/>
                        <a:pt x="96765" y="1256971"/>
                      </a:cubicBezTo>
                      <a:cubicBezTo>
                        <a:pt x="154582" y="1300596"/>
                        <a:pt x="216780" y="1299739"/>
                        <a:pt x="281359" y="1275164"/>
                      </a:cubicBezTo>
                      <a:cubicBezTo>
                        <a:pt x="346034" y="1242684"/>
                        <a:pt x="415853" y="1173628"/>
                        <a:pt x="433188" y="1114668"/>
                      </a:cubicBezTo>
                      <a:cubicBezTo>
                        <a:pt x="441665" y="1085998"/>
                        <a:pt x="451381" y="1045326"/>
                        <a:pt x="457000" y="1015798"/>
                      </a:cubicBezTo>
                      <a:cubicBezTo>
                        <a:pt x="516246" y="1050374"/>
                        <a:pt x="572253" y="1081902"/>
                        <a:pt x="602352" y="1105524"/>
                      </a:cubicBezTo>
                      <a:cubicBezTo>
                        <a:pt x="594827" y="1124955"/>
                        <a:pt x="758086" y="1671785"/>
                        <a:pt x="786280" y="1733888"/>
                      </a:cubicBezTo>
                      <a:cubicBezTo>
                        <a:pt x="810568" y="1787514"/>
                        <a:pt x="837334" y="1840282"/>
                        <a:pt x="895531" y="1866381"/>
                      </a:cubicBezTo>
                      <a:cubicBezTo>
                        <a:pt x="931441" y="1882669"/>
                        <a:pt x="967731" y="1898004"/>
                        <a:pt x="1007260" y="1903528"/>
                      </a:cubicBezTo>
                      <a:cubicBezTo>
                        <a:pt x="1032691" y="1912196"/>
                        <a:pt x="1059076" y="1913244"/>
                        <a:pt x="1085555" y="1914292"/>
                      </a:cubicBezTo>
                      <a:cubicBezTo>
                        <a:pt x="1187378" y="1918387"/>
                        <a:pt x="1281389" y="1939247"/>
                        <a:pt x="1355970" y="2018400"/>
                      </a:cubicBezTo>
                      <a:cubicBezTo>
                        <a:pt x="1388926" y="2053357"/>
                        <a:pt x="1418835" y="2094124"/>
                        <a:pt x="1465888" y="2113650"/>
                      </a:cubicBezTo>
                      <a:lnTo>
                        <a:pt x="1466270" y="2113364"/>
                      </a:lnTo>
                      <a:cubicBezTo>
                        <a:pt x="1481224" y="2131652"/>
                        <a:pt x="1505322" y="2123270"/>
                        <a:pt x="1523134" y="2132986"/>
                      </a:cubicBezTo>
                      <a:cubicBezTo>
                        <a:pt x="1654102" y="2144416"/>
                        <a:pt x="1776689" y="2105649"/>
                        <a:pt x="1898704" y="2067358"/>
                      </a:cubicBezTo>
                      <a:cubicBezTo>
                        <a:pt x="1931756" y="2056976"/>
                        <a:pt x="1954426" y="2061548"/>
                        <a:pt x="1980620" y="2080884"/>
                      </a:cubicBezTo>
                      <a:cubicBezTo>
                        <a:pt x="2055867" y="2136605"/>
                        <a:pt x="2173596" y="2233760"/>
                        <a:pt x="2301802" y="2232998"/>
                      </a:cubicBezTo>
                      <a:cubicBezTo>
                        <a:pt x="2360477" y="2232617"/>
                        <a:pt x="2417722" y="2221187"/>
                        <a:pt x="2476205" y="2224045"/>
                      </a:cubicBezTo>
                      <a:cubicBezTo>
                        <a:pt x="2525544" y="2121746"/>
                        <a:pt x="2978077" y="1272307"/>
                        <a:pt x="3036847" y="1161150"/>
                      </a:cubicBezTo>
                      <a:close/>
                    </a:path>
                  </a:pathLst>
                </a:custGeom>
                <a:solidFill>
                  <a:srgbClr val="FBC39A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608" name="자유형: 도형 607">
                  <a:extLst>
                    <a:ext uri="{FF2B5EF4-FFF2-40B4-BE49-F238E27FC236}">
                      <a16:creationId xmlns:a16="http://schemas.microsoft.com/office/drawing/2014/main" id="{30DE2736-B39A-444C-8E44-111A59EC0661}"/>
                    </a:ext>
                  </a:extLst>
                </p:cNvPr>
                <p:cNvSpPr/>
                <p:nvPr/>
              </p:nvSpPr>
              <p:spPr>
                <a:xfrm rot="1018244">
                  <a:off x="10913706" y="5765560"/>
                  <a:ext cx="1393787" cy="1220038"/>
                </a:xfrm>
                <a:custGeom>
                  <a:avLst/>
                  <a:gdLst>
                    <a:gd name="connsiteX0" fmla="*/ 541812 w 1393787"/>
                    <a:gd name="connsiteY0" fmla="*/ 693 h 1220038"/>
                    <a:gd name="connsiteX1" fmla="*/ 561580 w 1393787"/>
                    <a:gd name="connsiteY1" fmla="*/ 5132 h 1220038"/>
                    <a:gd name="connsiteX2" fmla="*/ 1169098 w 1393787"/>
                    <a:gd name="connsiteY2" fmla="*/ 323834 h 1220038"/>
                    <a:gd name="connsiteX3" fmla="*/ 1226623 w 1393787"/>
                    <a:gd name="connsiteY3" fmla="*/ 353962 h 1220038"/>
                    <a:gd name="connsiteX4" fmla="*/ 1393787 w 1393787"/>
                    <a:gd name="connsiteY4" fmla="*/ 901731 h 1220038"/>
                    <a:gd name="connsiteX5" fmla="*/ 350749 w 1393787"/>
                    <a:gd name="connsiteY5" fmla="*/ 1220038 h 1220038"/>
                    <a:gd name="connsiteX6" fmla="*/ 271187 w 1393787"/>
                    <a:gd name="connsiteY6" fmla="*/ 1178263 h 1220038"/>
                    <a:gd name="connsiteX7" fmla="*/ 20279 w 1393787"/>
                    <a:gd name="connsiteY7" fmla="*/ 1046199 h 1220038"/>
                    <a:gd name="connsiteX8" fmla="*/ 6884 w 1393787"/>
                    <a:gd name="connsiteY8" fmla="*/ 998336 h 1220038"/>
                    <a:gd name="connsiteX9" fmla="*/ 529324 w 1393787"/>
                    <a:gd name="connsiteY9" fmla="*/ 15515 h 1220038"/>
                    <a:gd name="connsiteX10" fmla="*/ 541812 w 1393787"/>
                    <a:gd name="connsiteY10" fmla="*/ 693 h 1220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93787" h="1220038">
                      <a:moveTo>
                        <a:pt x="541812" y="693"/>
                      </a:moveTo>
                      <a:cubicBezTo>
                        <a:pt x="546712" y="-1028"/>
                        <a:pt x="552825" y="462"/>
                        <a:pt x="561580" y="5132"/>
                      </a:cubicBezTo>
                      <a:cubicBezTo>
                        <a:pt x="603492" y="27412"/>
                        <a:pt x="859326" y="161557"/>
                        <a:pt x="1169098" y="323834"/>
                      </a:cubicBezTo>
                      <a:lnTo>
                        <a:pt x="1226623" y="353962"/>
                      </a:lnTo>
                      <a:lnTo>
                        <a:pt x="1393787" y="901731"/>
                      </a:lnTo>
                      <a:lnTo>
                        <a:pt x="350749" y="1220038"/>
                      </a:lnTo>
                      <a:lnTo>
                        <a:pt x="271187" y="1178263"/>
                      </a:lnTo>
                      <a:cubicBezTo>
                        <a:pt x="127737" y="1102910"/>
                        <a:pt x="29419" y="1051130"/>
                        <a:pt x="20279" y="1046199"/>
                      </a:cubicBezTo>
                      <a:cubicBezTo>
                        <a:pt x="-5711" y="1032190"/>
                        <a:pt x="-2577" y="1022851"/>
                        <a:pt x="6884" y="998336"/>
                      </a:cubicBezTo>
                      <a:cubicBezTo>
                        <a:pt x="20709" y="965834"/>
                        <a:pt x="516667" y="42058"/>
                        <a:pt x="529324" y="15515"/>
                      </a:cubicBezTo>
                      <a:cubicBezTo>
                        <a:pt x="533225" y="7343"/>
                        <a:pt x="536912" y="2413"/>
                        <a:pt x="541812" y="69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09" name="자유형: 도형 608">
                  <a:extLst>
                    <a:ext uri="{FF2B5EF4-FFF2-40B4-BE49-F238E27FC236}">
                      <a16:creationId xmlns:a16="http://schemas.microsoft.com/office/drawing/2014/main" id="{179466C7-C312-481D-BE60-973261D8C6FA}"/>
                    </a:ext>
                  </a:extLst>
                </p:cNvPr>
                <p:cNvSpPr/>
                <p:nvPr/>
              </p:nvSpPr>
              <p:spPr>
                <a:xfrm rot="1018244">
                  <a:off x="10759475" y="5554917"/>
                  <a:ext cx="718499" cy="975145"/>
                </a:xfrm>
                <a:custGeom>
                  <a:avLst/>
                  <a:gdLst>
                    <a:gd name="connsiteX0" fmla="*/ 664274 w 1113853"/>
                    <a:gd name="connsiteY0" fmla="*/ 18677 h 1511720"/>
                    <a:gd name="connsiteX1" fmla="*/ 701897 w 1113853"/>
                    <a:gd name="connsiteY1" fmla="*/ 4294 h 1511720"/>
                    <a:gd name="connsiteX2" fmla="*/ 1113853 w 1113853"/>
                    <a:gd name="connsiteY2" fmla="*/ 226703 h 1511720"/>
                    <a:gd name="connsiteX3" fmla="*/ 427196 w 1113853"/>
                    <a:gd name="connsiteY3" fmla="*/ 1511721 h 1511720"/>
                    <a:gd name="connsiteX4" fmla="*/ 14192 w 1113853"/>
                    <a:gd name="connsiteY4" fmla="*/ 1299313 h 1511720"/>
                    <a:gd name="connsiteX5" fmla="*/ 1333 w 1113853"/>
                    <a:gd name="connsiteY5" fmla="*/ 1271119 h 1511720"/>
                    <a:gd name="connsiteX6" fmla="*/ 664274 w 1113853"/>
                    <a:gd name="connsiteY6" fmla="*/ 18677 h 15117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13853" h="1511720">
                      <a:moveTo>
                        <a:pt x="664274" y="18677"/>
                      </a:moveTo>
                      <a:cubicBezTo>
                        <a:pt x="674275" y="7342"/>
                        <a:pt x="680847" y="-7422"/>
                        <a:pt x="701897" y="4294"/>
                      </a:cubicBezTo>
                      <a:cubicBezTo>
                        <a:pt x="838105" y="80494"/>
                        <a:pt x="980408" y="145359"/>
                        <a:pt x="1113853" y="226703"/>
                      </a:cubicBezTo>
                      <a:cubicBezTo>
                        <a:pt x="894302" y="646279"/>
                        <a:pt x="561594" y="1265309"/>
                        <a:pt x="427196" y="1511721"/>
                      </a:cubicBezTo>
                      <a:cubicBezTo>
                        <a:pt x="315373" y="1449522"/>
                        <a:pt x="63055" y="1324173"/>
                        <a:pt x="14192" y="1299313"/>
                      </a:cubicBezTo>
                      <a:cubicBezTo>
                        <a:pt x="4286" y="1294265"/>
                        <a:pt x="-3143" y="1281787"/>
                        <a:pt x="1333" y="1271119"/>
                      </a:cubicBezTo>
                      <a:cubicBezTo>
                        <a:pt x="31051" y="1201301"/>
                        <a:pt x="647890" y="52776"/>
                        <a:pt x="664274" y="18677"/>
                      </a:cubicBezTo>
                      <a:close/>
                    </a:path>
                  </a:pathLst>
                </a:custGeom>
                <a:solidFill>
                  <a:srgbClr val="00B3B6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605" name="자유형: 도형 604">
                <a:extLst>
                  <a:ext uri="{FF2B5EF4-FFF2-40B4-BE49-F238E27FC236}">
                    <a16:creationId xmlns:a16="http://schemas.microsoft.com/office/drawing/2014/main" id="{6227B31B-0439-4605-9184-72857FB004A4}"/>
                  </a:ext>
                </a:extLst>
              </p:cNvPr>
              <p:cNvSpPr/>
              <p:nvPr/>
            </p:nvSpPr>
            <p:spPr>
              <a:xfrm rot="1018244">
                <a:off x="1993784" y="613120"/>
                <a:ext cx="1641753" cy="1510714"/>
              </a:xfrm>
              <a:custGeom>
                <a:avLst/>
                <a:gdLst>
                  <a:gd name="connsiteX0" fmla="*/ 618884 w 1641753"/>
                  <a:gd name="connsiteY0" fmla="*/ 107437 h 1510714"/>
                  <a:gd name="connsiteX1" fmla="*/ 98148 w 1641753"/>
                  <a:gd name="connsiteY1" fmla="*/ 746359 h 1510714"/>
                  <a:gd name="connsiteX2" fmla="*/ 750320 w 1641753"/>
                  <a:gd name="connsiteY2" fmla="*/ 1398530 h 1510714"/>
                  <a:gd name="connsiteX3" fmla="*/ 1402492 w 1641753"/>
                  <a:gd name="connsiteY3" fmla="*/ 746359 h 1510714"/>
                  <a:gd name="connsiteX4" fmla="*/ 750320 w 1641753"/>
                  <a:gd name="connsiteY4" fmla="*/ 94187 h 1510714"/>
                  <a:gd name="connsiteX5" fmla="*/ 618884 w 1641753"/>
                  <a:gd name="connsiteY5" fmla="*/ 107437 h 1510714"/>
                  <a:gd name="connsiteX6" fmla="*/ 530736 w 1641753"/>
                  <a:gd name="connsiteY6" fmla="*/ 33959 h 1510714"/>
                  <a:gd name="connsiteX7" fmla="*/ 755357 w 1641753"/>
                  <a:gd name="connsiteY7" fmla="*/ 0 h 1510714"/>
                  <a:gd name="connsiteX8" fmla="*/ 1510715 w 1641753"/>
                  <a:gd name="connsiteY8" fmla="*/ 755401 h 1510714"/>
                  <a:gd name="connsiteX9" fmla="*/ 1449933 w 1641753"/>
                  <a:gd name="connsiteY9" fmla="*/ 1052671 h 1510714"/>
                  <a:gd name="connsiteX10" fmla="*/ 1641753 w 1641753"/>
                  <a:gd name="connsiteY10" fmla="*/ 1163405 h 1510714"/>
                  <a:gd name="connsiteX11" fmla="*/ 1547000 w 1641753"/>
                  <a:gd name="connsiteY11" fmla="*/ 1327453 h 1510714"/>
                  <a:gd name="connsiteX12" fmla="*/ 1353958 w 1641753"/>
                  <a:gd name="connsiteY12" fmla="*/ 1216020 h 1510714"/>
                  <a:gd name="connsiteX13" fmla="*/ 755357 w 1641753"/>
                  <a:gd name="connsiteY13" fmla="*/ 1510714 h 1510714"/>
                  <a:gd name="connsiteX14" fmla="*/ 0 w 1641753"/>
                  <a:gd name="connsiteY14" fmla="*/ 755357 h 1510714"/>
                  <a:gd name="connsiteX15" fmla="*/ 530736 w 1641753"/>
                  <a:gd name="connsiteY15" fmla="*/ 33959 h 1510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41753" h="1510714">
                    <a:moveTo>
                      <a:pt x="618884" y="107437"/>
                    </a:moveTo>
                    <a:cubicBezTo>
                      <a:pt x="321701" y="168250"/>
                      <a:pt x="98148" y="431197"/>
                      <a:pt x="98148" y="746359"/>
                    </a:cubicBezTo>
                    <a:cubicBezTo>
                      <a:pt x="98148" y="1106543"/>
                      <a:pt x="390135" y="1398530"/>
                      <a:pt x="750320" y="1398530"/>
                    </a:cubicBezTo>
                    <a:cubicBezTo>
                      <a:pt x="1110504" y="1398530"/>
                      <a:pt x="1402492" y="1106543"/>
                      <a:pt x="1402492" y="746359"/>
                    </a:cubicBezTo>
                    <a:cubicBezTo>
                      <a:pt x="1402492" y="386174"/>
                      <a:pt x="1110504" y="94187"/>
                      <a:pt x="750320" y="94187"/>
                    </a:cubicBezTo>
                    <a:cubicBezTo>
                      <a:pt x="705297" y="94187"/>
                      <a:pt x="661339" y="98750"/>
                      <a:pt x="618884" y="107437"/>
                    </a:cubicBezTo>
                    <a:close/>
                    <a:moveTo>
                      <a:pt x="530736" y="33959"/>
                    </a:moveTo>
                    <a:cubicBezTo>
                      <a:pt x="601694" y="11889"/>
                      <a:pt x="677137" y="0"/>
                      <a:pt x="755357" y="0"/>
                    </a:cubicBezTo>
                    <a:cubicBezTo>
                      <a:pt x="1172530" y="0"/>
                      <a:pt x="1510715" y="338184"/>
                      <a:pt x="1510715" y="755401"/>
                    </a:cubicBezTo>
                    <a:cubicBezTo>
                      <a:pt x="1510714" y="860938"/>
                      <a:pt x="1489057" y="961411"/>
                      <a:pt x="1449933" y="1052671"/>
                    </a:cubicBezTo>
                    <a:lnTo>
                      <a:pt x="1641753" y="1163405"/>
                    </a:lnTo>
                    <a:lnTo>
                      <a:pt x="1547000" y="1327453"/>
                    </a:lnTo>
                    <a:lnTo>
                      <a:pt x="1353958" y="1216020"/>
                    </a:lnTo>
                    <a:cubicBezTo>
                      <a:pt x="1215846" y="1395221"/>
                      <a:pt x="999094" y="1510715"/>
                      <a:pt x="755357" y="1510714"/>
                    </a:cubicBezTo>
                    <a:cubicBezTo>
                      <a:pt x="338184" y="1510714"/>
                      <a:pt x="0" y="1172530"/>
                      <a:pt x="0" y="755357"/>
                    </a:cubicBezTo>
                    <a:cubicBezTo>
                      <a:pt x="0" y="416404"/>
                      <a:pt x="223254" y="129596"/>
                      <a:pt x="530736" y="33959"/>
                    </a:cubicBezTo>
                    <a:close/>
                  </a:path>
                </a:pathLst>
              </a:custGeom>
              <a:solidFill>
                <a:srgbClr val="010101"/>
              </a:solidFill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606" name="자유형: 도형 605">
                <a:extLst>
                  <a:ext uri="{FF2B5EF4-FFF2-40B4-BE49-F238E27FC236}">
                    <a16:creationId xmlns:a16="http://schemas.microsoft.com/office/drawing/2014/main" id="{7601CE7C-CE99-4BE5-9A34-C7888814A854}"/>
                  </a:ext>
                </a:extLst>
              </p:cNvPr>
              <p:cNvSpPr/>
              <p:nvPr/>
            </p:nvSpPr>
            <p:spPr>
              <a:xfrm rot="1018244">
                <a:off x="3312593" y="2049854"/>
                <a:ext cx="680018" cy="369282"/>
              </a:xfrm>
              <a:custGeom>
                <a:avLst/>
                <a:gdLst>
                  <a:gd name="connsiteX0" fmla="*/ 29049 w 1771503"/>
                  <a:gd name="connsiteY0" fmla="*/ 514285 h 962012"/>
                  <a:gd name="connsiteX1" fmla="*/ 11904 w 1771503"/>
                  <a:gd name="connsiteY1" fmla="*/ 444943 h 962012"/>
                  <a:gd name="connsiteX2" fmla="*/ 242885 w 1771503"/>
                  <a:gd name="connsiteY2" fmla="*/ 45940 h 962012"/>
                  <a:gd name="connsiteX3" fmla="*/ 361091 w 1771503"/>
                  <a:gd name="connsiteY3" fmla="*/ 27938 h 962012"/>
                  <a:gd name="connsiteX4" fmla="*/ 1771457 w 1771503"/>
                  <a:gd name="connsiteY4" fmla="*/ 875758 h 962012"/>
                  <a:gd name="connsiteX5" fmla="*/ 1681732 w 1771503"/>
                  <a:gd name="connsiteY5" fmla="*/ 961769 h 962012"/>
                  <a:gd name="connsiteX6" fmla="*/ 1093658 w 1771503"/>
                  <a:gd name="connsiteY6" fmla="*/ 820513 h 962012"/>
                  <a:gd name="connsiteX7" fmla="*/ 845723 w 1771503"/>
                  <a:gd name="connsiteY7" fmla="*/ 726121 h 962012"/>
                  <a:gd name="connsiteX8" fmla="*/ 688084 w 1771503"/>
                  <a:gd name="connsiteY8" fmla="*/ 819656 h 962012"/>
                  <a:gd name="connsiteX9" fmla="*/ 607407 w 1771503"/>
                  <a:gd name="connsiteY9" fmla="*/ 853184 h 962012"/>
                  <a:gd name="connsiteX10" fmla="*/ 29049 w 1771503"/>
                  <a:gd name="connsiteY10" fmla="*/ 514285 h 962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71503" h="962012">
                    <a:moveTo>
                      <a:pt x="29049" y="514285"/>
                    </a:moveTo>
                    <a:cubicBezTo>
                      <a:pt x="-6289" y="494472"/>
                      <a:pt x="-6003" y="480185"/>
                      <a:pt x="11904" y="444943"/>
                    </a:cubicBezTo>
                    <a:cubicBezTo>
                      <a:pt x="19524" y="429893"/>
                      <a:pt x="242028" y="47083"/>
                      <a:pt x="242885" y="45940"/>
                    </a:cubicBezTo>
                    <a:cubicBezTo>
                      <a:pt x="283367" y="-12829"/>
                      <a:pt x="288701" y="-11114"/>
                      <a:pt x="361091" y="27938"/>
                    </a:cubicBezTo>
                    <a:cubicBezTo>
                      <a:pt x="816386" y="296067"/>
                      <a:pt x="1779172" y="843278"/>
                      <a:pt x="1771457" y="875758"/>
                    </a:cubicBezTo>
                    <a:cubicBezTo>
                      <a:pt x="1758979" y="928241"/>
                      <a:pt x="1719070" y="965388"/>
                      <a:pt x="1681732" y="961769"/>
                    </a:cubicBezTo>
                    <a:cubicBezTo>
                      <a:pt x="1479230" y="941957"/>
                      <a:pt x="1282444" y="898332"/>
                      <a:pt x="1093658" y="820513"/>
                    </a:cubicBezTo>
                    <a:cubicBezTo>
                      <a:pt x="1011934" y="786795"/>
                      <a:pt x="932019" y="747838"/>
                      <a:pt x="845723" y="726121"/>
                    </a:cubicBezTo>
                    <a:cubicBezTo>
                      <a:pt x="755616" y="703546"/>
                      <a:pt x="711992" y="729740"/>
                      <a:pt x="688084" y="819656"/>
                    </a:cubicBezTo>
                    <a:cubicBezTo>
                      <a:pt x="669320" y="890331"/>
                      <a:pt x="669415" y="890236"/>
                      <a:pt x="607407" y="853184"/>
                    </a:cubicBezTo>
                    <a:cubicBezTo>
                      <a:pt x="585690" y="840230"/>
                      <a:pt x="136777" y="574578"/>
                      <a:pt x="29049" y="514285"/>
                    </a:cubicBezTo>
                    <a:close/>
                  </a:path>
                </a:pathLst>
              </a:custGeom>
              <a:solidFill>
                <a:srgbClr val="FE000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618" name="TextBox 617">
            <a:extLst>
              <a:ext uri="{FF2B5EF4-FFF2-40B4-BE49-F238E27FC236}">
                <a16:creationId xmlns:a16="http://schemas.microsoft.com/office/drawing/2014/main" id="{58D4847F-5734-4A4A-86FB-9646D5BF88FD}"/>
              </a:ext>
            </a:extLst>
          </p:cNvPr>
          <p:cNvSpPr txBox="1"/>
          <p:nvPr/>
        </p:nvSpPr>
        <p:spPr>
          <a:xfrm>
            <a:off x="6596074" y="1621406"/>
            <a:ext cx="516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19" name="TextBox 618">
            <a:extLst>
              <a:ext uri="{FF2B5EF4-FFF2-40B4-BE49-F238E27FC236}">
                <a16:creationId xmlns:a16="http://schemas.microsoft.com/office/drawing/2014/main" id="{06DE48AF-CF6C-4FE8-A38B-14A33A9E3BDA}"/>
              </a:ext>
            </a:extLst>
          </p:cNvPr>
          <p:cNvSpPr txBox="1"/>
          <p:nvPr/>
        </p:nvSpPr>
        <p:spPr>
          <a:xfrm>
            <a:off x="7201870" y="2352977"/>
            <a:ext cx="4281387" cy="8947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 hope and I believe that this Template will your Time.</a:t>
            </a:r>
          </a:p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 hope and I believe that this Template will your Time.</a:t>
            </a:r>
          </a:p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 hope and I believe that this Template will your Time.</a:t>
            </a:r>
          </a:p>
        </p:txBody>
      </p:sp>
      <p:sp>
        <p:nvSpPr>
          <p:cNvPr id="620" name="TextBox 619">
            <a:extLst>
              <a:ext uri="{FF2B5EF4-FFF2-40B4-BE49-F238E27FC236}">
                <a16:creationId xmlns:a16="http://schemas.microsoft.com/office/drawing/2014/main" id="{4871E1C6-A924-4A1D-B210-C739DFE1495C}"/>
              </a:ext>
            </a:extLst>
          </p:cNvPr>
          <p:cNvSpPr txBox="1"/>
          <p:nvPr/>
        </p:nvSpPr>
        <p:spPr>
          <a:xfrm>
            <a:off x="8964878" y="3521333"/>
            <a:ext cx="279888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en-US" altLang="ko-KR" sz="1200" b="1" dirty="0">
              <a:cs typeface="Arial" pitchFamily="34" charset="0"/>
            </a:endParaRPr>
          </a:p>
        </p:txBody>
      </p:sp>
      <p:grpSp>
        <p:nvGrpSpPr>
          <p:cNvPr id="621" name="그룹 620">
            <a:extLst>
              <a:ext uri="{FF2B5EF4-FFF2-40B4-BE49-F238E27FC236}">
                <a16:creationId xmlns:a16="http://schemas.microsoft.com/office/drawing/2014/main" id="{2A4659DC-0308-4B0D-90A8-000E7E96ABFD}"/>
              </a:ext>
            </a:extLst>
          </p:cNvPr>
          <p:cNvGrpSpPr/>
          <p:nvPr/>
        </p:nvGrpSpPr>
        <p:grpSpPr>
          <a:xfrm>
            <a:off x="7583957" y="3445041"/>
            <a:ext cx="1144945" cy="891791"/>
            <a:chOff x="7555953" y="3568470"/>
            <a:chExt cx="1243691" cy="968704"/>
          </a:xfrm>
        </p:grpSpPr>
        <p:grpSp>
          <p:nvGrpSpPr>
            <p:cNvPr id="622" name="그룹 621">
              <a:extLst>
                <a:ext uri="{FF2B5EF4-FFF2-40B4-BE49-F238E27FC236}">
                  <a16:creationId xmlns:a16="http://schemas.microsoft.com/office/drawing/2014/main" id="{5220B149-D7D2-42FF-B95E-F40705545E9C}"/>
                </a:ext>
              </a:extLst>
            </p:cNvPr>
            <p:cNvGrpSpPr/>
            <p:nvPr/>
          </p:nvGrpSpPr>
          <p:grpSpPr>
            <a:xfrm>
              <a:off x="7819058" y="3568470"/>
              <a:ext cx="558588" cy="829915"/>
              <a:chOff x="6093434" y="556955"/>
              <a:chExt cx="1196027" cy="1776978"/>
            </a:xfrm>
          </p:grpSpPr>
          <p:sp>
            <p:nvSpPr>
              <p:cNvPr id="660" name="자유형: 도형 659">
                <a:extLst>
                  <a:ext uri="{FF2B5EF4-FFF2-40B4-BE49-F238E27FC236}">
                    <a16:creationId xmlns:a16="http://schemas.microsoft.com/office/drawing/2014/main" id="{D3A20852-F775-4E63-B9EE-22E367181835}"/>
                  </a:ext>
                </a:extLst>
              </p:cNvPr>
              <p:cNvSpPr/>
              <p:nvPr/>
            </p:nvSpPr>
            <p:spPr>
              <a:xfrm>
                <a:off x="6093434" y="556955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1" name="자유형: 도형 660">
                <a:extLst>
                  <a:ext uri="{FF2B5EF4-FFF2-40B4-BE49-F238E27FC236}">
                    <a16:creationId xmlns:a16="http://schemas.microsoft.com/office/drawing/2014/main" id="{D0928452-3ACF-4C93-8D17-A4D6374A3B4B}"/>
                  </a:ext>
                </a:extLst>
              </p:cNvPr>
              <p:cNvSpPr/>
              <p:nvPr/>
            </p:nvSpPr>
            <p:spPr>
              <a:xfrm>
                <a:off x="6104795" y="568316"/>
                <a:ext cx="1165849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9 h 231838"/>
                  <a:gd name="connsiteX2" fmla="*/ 1451039 w 1622488"/>
                  <a:gd name="connsiteY2" fmla="*/ 184214 h 231838"/>
                  <a:gd name="connsiteX3" fmla="*/ 60388 w 1622488"/>
                  <a:gd name="connsiteY3" fmla="*/ 184214 h 231838"/>
                  <a:gd name="connsiteX4" fmla="*/ 0 w 1622488"/>
                  <a:gd name="connsiteY4" fmla="*/ 168402 h 231838"/>
                  <a:gd name="connsiteX5" fmla="*/ 108013 w 1622488"/>
                  <a:gd name="connsiteY5" fmla="*/ 231839 h 231838"/>
                  <a:gd name="connsiteX6" fmla="*/ 1498664 w 1622488"/>
                  <a:gd name="connsiteY6" fmla="*/ 231839 h 231838"/>
                  <a:gd name="connsiteX7" fmla="*/ 1622489 w 1622488"/>
                  <a:gd name="connsiteY7" fmla="*/ 108014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812"/>
                      <a:pt x="1574864" y="38481"/>
                      <a:pt x="1574864" y="60389"/>
                    </a:cubicBezTo>
                    <a:cubicBezTo>
                      <a:pt x="1574864" y="128778"/>
                      <a:pt x="1519428" y="184214"/>
                      <a:pt x="1451039" y="184214"/>
                    </a:cubicBezTo>
                    <a:lnTo>
                      <a:pt x="60388" y="184214"/>
                    </a:lnTo>
                    <a:cubicBezTo>
                      <a:pt x="38481" y="184214"/>
                      <a:pt x="17812" y="178403"/>
                      <a:pt x="0" y="168402"/>
                    </a:cubicBezTo>
                    <a:cubicBezTo>
                      <a:pt x="21146" y="206216"/>
                      <a:pt x="61627" y="231839"/>
                      <a:pt x="108013" y="231839"/>
                    </a:cubicBezTo>
                    <a:lnTo>
                      <a:pt x="1498664" y="231839"/>
                    </a:lnTo>
                    <a:cubicBezTo>
                      <a:pt x="1567053" y="231839"/>
                      <a:pt x="1622489" y="176403"/>
                      <a:pt x="1622489" y="108014"/>
                    </a:cubicBezTo>
                    <a:cubicBezTo>
                      <a:pt x="1622489" y="61531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2" name="자유형: 도형 661">
                <a:extLst>
                  <a:ext uri="{FF2B5EF4-FFF2-40B4-BE49-F238E27FC236}">
                    <a16:creationId xmlns:a16="http://schemas.microsoft.com/office/drawing/2014/main" id="{CD30815C-4F3F-4C01-A4B9-40C895796EBF}"/>
                  </a:ext>
                </a:extLst>
              </p:cNvPr>
              <p:cNvSpPr/>
              <p:nvPr/>
            </p:nvSpPr>
            <p:spPr>
              <a:xfrm>
                <a:off x="6096854" y="733194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3" name="자유형: 도형 662">
                <a:extLst>
                  <a:ext uri="{FF2B5EF4-FFF2-40B4-BE49-F238E27FC236}">
                    <a16:creationId xmlns:a16="http://schemas.microsoft.com/office/drawing/2014/main" id="{102A8324-0BE1-4C98-A42B-C409016CC2E3}"/>
                  </a:ext>
                </a:extLst>
              </p:cNvPr>
              <p:cNvSpPr/>
              <p:nvPr/>
            </p:nvSpPr>
            <p:spPr>
              <a:xfrm>
                <a:off x="6108217" y="744555"/>
                <a:ext cx="1165849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531"/>
                      <a:pt x="1596866" y="21145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4" name="자유형: 도형 663">
                <a:extLst>
                  <a:ext uri="{FF2B5EF4-FFF2-40B4-BE49-F238E27FC236}">
                    <a16:creationId xmlns:a16="http://schemas.microsoft.com/office/drawing/2014/main" id="{D775B1B8-4DDA-4C33-80EF-35ACD9DFCDF2}"/>
                  </a:ext>
                </a:extLst>
              </p:cNvPr>
              <p:cNvSpPr/>
              <p:nvPr/>
            </p:nvSpPr>
            <p:spPr>
              <a:xfrm>
                <a:off x="6095141" y="912033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119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5" name="자유형: 도형 664">
                <a:extLst>
                  <a:ext uri="{FF2B5EF4-FFF2-40B4-BE49-F238E27FC236}">
                    <a16:creationId xmlns:a16="http://schemas.microsoft.com/office/drawing/2014/main" id="{34DF881C-0B25-4794-9136-521E97A404F4}"/>
                  </a:ext>
                </a:extLst>
              </p:cNvPr>
              <p:cNvSpPr/>
              <p:nvPr/>
            </p:nvSpPr>
            <p:spPr>
              <a:xfrm>
                <a:off x="6106503" y="923327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9 h 231838"/>
                  <a:gd name="connsiteX2" fmla="*/ 1451039 w 1622488"/>
                  <a:gd name="connsiteY2" fmla="*/ 184214 h 231838"/>
                  <a:gd name="connsiteX3" fmla="*/ 60388 w 1622488"/>
                  <a:gd name="connsiteY3" fmla="*/ 184214 h 231838"/>
                  <a:gd name="connsiteX4" fmla="*/ 0 w 1622488"/>
                  <a:gd name="connsiteY4" fmla="*/ 168402 h 231838"/>
                  <a:gd name="connsiteX5" fmla="*/ 108013 w 1622488"/>
                  <a:gd name="connsiteY5" fmla="*/ 231839 h 231838"/>
                  <a:gd name="connsiteX6" fmla="*/ 1498664 w 1622488"/>
                  <a:gd name="connsiteY6" fmla="*/ 231839 h 231838"/>
                  <a:gd name="connsiteX7" fmla="*/ 1622489 w 1622488"/>
                  <a:gd name="connsiteY7" fmla="*/ 108014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9"/>
                    </a:cubicBezTo>
                    <a:cubicBezTo>
                      <a:pt x="1574864" y="128778"/>
                      <a:pt x="1519428" y="184214"/>
                      <a:pt x="1451039" y="184214"/>
                    </a:cubicBezTo>
                    <a:lnTo>
                      <a:pt x="60388" y="184214"/>
                    </a:lnTo>
                    <a:cubicBezTo>
                      <a:pt x="38481" y="184214"/>
                      <a:pt x="17812" y="178403"/>
                      <a:pt x="0" y="168402"/>
                    </a:cubicBezTo>
                    <a:cubicBezTo>
                      <a:pt x="21241" y="206216"/>
                      <a:pt x="61627" y="231839"/>
                      <a:pt x="108013" y="231839"/>
                    </a:cubicBezTo>
                    <a:lnTo>
                      <a:pt x="1498664" y="231839"/>
                    </a:lnTo>
                    <a:cubicBezTo>
                      <a:pt x="1567053" y="231839"/>
                      <a:pt x="1622489" y="176403"/>
                      <a:pt x="1622489" y="108014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6" name="자유형: 도형 665">
                <a:extLst>
                  <a:ext uri="{FF2B5EF4-FFF2-40B4-BE49-F238E27FC236}">
                    <a16:creationId xmlns:a16="http://schemas.microsoft.com/office/drawing/2014/main" id="{BF6A4E1C-3933-4686-AC09-CF00DE7BA7F5}"/>
                  </a:ext>
                </a:extLst>
              </p:cNvPr>
              <p:cNvSpPr/>
              <p:nvPr/>
            </p:nvSpPr>
            <p:spPr>
              <a:xfrm>
                <a:off x="6098565" y="1088273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119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7" name="자유형: 도형 666">
                <a:extLst>
                  <a:ext uri="{FF2B5EF4-FFF2-40B4-BE49-F238E27FC236}">
                    <a16:creationId xmlns:a16="http://schemas.microsoft.com/office/drawing/2014/main" id="{D6491E30-6573-425C-9BB2-CD839AFDF8B9}"/>
                  </a:ext>
                </a:extLst>
              </p:cNvPr>
              <p:cNvSpPr/>
              <p:nvPr/>
            </p:nvSpPr>
            <p:spPr>
              <a:xfrm>
                <a:off x="6109926" y="1099565"/>
                <a:ext cx="1165849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8" name="자유형: 도형 667">
                <a:extLst>
                  <a:ext uri="{FF2B5EF4-FFF2-40B4-BE49-F238E27FC236}">
                    <a16:creationId xmlns:a16="http://schemas.microsoft.com/office/drawing/2014/main" id="{93A312FD-9494-4D7D-95AA-FB4C2CFB9498}"/>
                  </a:ext>
                </a:extLst>
              </p:cNvPr>
              <p:cNvSpPr/>
              <p:nvPr/>
            </p:nvSpPr>
            <p:spPr>
              <a:xfrm>
                <a:off x="6101164" y="1268346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769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69" name="자유형: 도형 668">
                <a:extLst>
                  <a:ext uri="{FF2B5EF4-FFF2-40B4-BE49-F238E27FC236}">
                    <a16:creationId xmlns:a16="http://schemas.microsoft.com/office/drawing/2014/main" id="{5B4F86B4-04F7-45F1-8D95-B15C2CA8A9C9}"/>
                  </a:ext>
                </a:extLst>
              </p:cNvPr>
              <p:cNvSpPr/>
              <p:nvPr/>
            </p:nvSpPr>
            <p:spPr>
              <a:xfrm>
                <a:off x="6112526" y="1279709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531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0" name="자유형: 도형 669">
                <a:extLst>
                  <a:ext uri="{FF2B5EF4-FFF2-40B4-BE49-F238E27FC236}">
                    <a16:creationId xmlns:a16="http://schemas.microsoft.com/office/drawing/2014/main" id="{D9E78A03-AA2A-4514-B267-B7C7508BBD2E}"/>
                  </a:ext>
                </a:extLst>
              </p:cNvPr>
              <p:cNvSpPr/>
              <p:nvPr/>
            </p:nvSpPr>
            <p:spPr>
              <a:xfrm>
                <a:off x="6104586" y="1444587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769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1" name="자유형: 도형 670">
                <a:extLst>
                  <a:ext uri="{FF2B5EF4-FFF2-40B4-BE49-F238E27FC236}">
                    <a16:creationId xmlns:a16="http://schemas.microsoft.com/office/drawing/2014/main" id="{989D670C-B1EB-4193-B617-CE6E83F88D3F}"/>
                  </a:ext>
                </a:extLst>
              </p:cNvPr>
              <p:cNvSpPr/>
              <p:nvPr/>
            </p:nvSpPr>
            <p:spPr>
              <a:xfrm>
                <a:off x="6115948" y="1455948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531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2" name="자유형: 도형 671">
                <a:extLst>
                  <a:ext uri="{FF2B5EF4-FFF2-40B4-BE49-F238E27FC236}">
                    <a16:creationId xmlns:a16="http://schemas.microsoft.com/office/drawing/2014/main" id="{17DC5F57-A642-4969-BE8B-710CEBFBC879}"/>
                  </a:ext>
                </a:extLst>
              </p:cNvPr>
              <p:cNvSpPr/>
              <p:nvPr/>
            </p:nvSpPr>
            <p:spPr>
              <a:xfrm>
                <a:off x="6102876" y="1623361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769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3" name="자유형: 도형 672">
                <a:extLst>
                  <a:ext uri="{FF2B5EF4-FFF2-40B4-BE49-F238E27FC236}">
                    <a16:creationId xmlns:a16="http://schemas.microsoft.com/office/drawing/2014/main" id="{E567675D-0029-4A68-865C-A5D72A03D47F}"/>
                  </a:ext>
                </a:extLst>
              </p:cNvPr>
              <p:cNvSpPr/>
              <p:nvPr/>
            </p:nvSpPr>
            <p:spPr>
              <a:xfrm>
                <a:off x="6114237" y="1634722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4" name="자유형: 도형 673">
                <a:extLst>
                  <a:ext uri="{FF2B5EF4-FFF2-40B4-BE49-F238E27FC236}">
                    <a16:creationId xmlns:a16="http://schemas.microsoft.com/office/drawing/2014/main" id="{42F58688-9625-45C5-8400-6EF600A181ED}"/>
                  </a:ext>
                </a:extLst>
              </p:cNvPr>
              <p:cNvSpPr/>
              <p:nvPr/>
            </p:nvSpPr>
            <p:spPr>
              <a:xfrm>
                <a:off x="6106298" y="1799599"/>
                <a:ext cx="1177209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769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5" name="자유형: 도형 674">
                <a:extLst>
                  <a:ext uri="{FF2B5EF4-FFF2-40B4-BE49-F238E27FC236}">
                    <a16:creationId xmlns:a16="http://schemas.microsoft.com/office/drawing/2014/main" id="{B69DE9C4-7E0D-48BC-AF70-56E58A206411}"/>
                  </a:ext>
                </a:extLst>
              </p:cNvPr>
              <p:cNvSpPr/>
              <p:nvPr/>
            </p:nvSpPr>
            <p:spPr>
              <a:xfrm>
                <a:off x="6117659" y="1810962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6" name="자유형: 도형 675">
                <a:extLst>
                  <a:ext uri="{FF2B5EF4-FFF2-40B4-BE49-F238E27FC236}">
                    <a16:creationId xmlns:a16="http://schemas.microsoft.com/office/drawing/2014/main" id="{CB8C629F-37BF-4CEB-A886-CA6F30290674}"/>
                  </a:ext>
                </a:extLst>
              </p:cNvPr>
              <p:cNvSpPr/>
              <p:nvPr/>
            </p:nvSpPr>
            <p:spPr>
              <a:xfrm>
                <a:off x="6108828" y="1979740"/>
                <a:ext cx="1177209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119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7" name="자유형: 도형 676">
                <a:extLst>
                  <a:ext uri="{FF2B5EF4-FFF2-40B4-BE49-F238E27FC236}">
                    <a16:creationId xmlns:a16="http://schemas.microsoft.com/office/drawing/2014/main" id="{EFCE838C-D7CA-47AA-9DDD-50D49ADC7A3D}"/>
                  </a:ext>
                </a:extLst>
              </p:cNvPr>
              <p:cNvSpPr/>
              <p:nvPr/>
            </p:nvSpPr>
            <p:spPr>
              <a:xfrm>
                <a:off x="6120188" y="1991032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8" name="자유형: 도형 677">
                <a:extLst>
                  <a:ext uri="{FF2B5EF4-FFF2-40B4-BE49-F238E27FC236}">
                    <a16:creationId xmlns:a16="http://schemas.microsoft.com/office/drawing/2014/main" id="{5E1291E3-16CF-4106-B8EE-C61267CF0805}"/>
                  </a:ext>
                </a:extLst>
              </p:cNvPr>
              <p:cNvSpPr/>
              <p:nvPr/>
            </p:nvSpPr>
            <p:spPr>
              <a:xfrm>
                <a:off x="6112252" y="2155983"/>
                <a:ext cx="1177209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119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79" name="자유형: 도형 678">
                <a:extLst>
                  <a:ext uri="{FF2B5EF4-FFF2-40B4-BE49-F238E27FC236}">
                    <a16:creationId xmlns:a16="http://schemas.microsoft.com/office/drawing/2014/main" id="{03FABFBA-65B7-4D94-B3E4-F851E8D0D317}"/>
                  </a:ext>
                </a:extLst>
              </p:cNvPr>
              <p:cNvSpPr/>
              <p:nvPr/>
            </p:nvSpPr>
            <p:spPr>
              <a:xfrm>
                <a:off x="6123613" y="2167272"/>
                <a:ext cx="1165848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623" name="그룹 622">
              <a:extLst>
                <a:ext uri="{FF2B5EF4-FFF2-40B4-BE49-F238E27FC236}">
                  <a16:creationId xmlns:a16="http://schemas.microsoft.com/office/drawing/2014/main" id="{E7B8CC51-5112-47F0-9774-B291A8575A9E}"/>
                </a:ext>
              </a:extLst>
            </p:cNvPr>
            <p:cNvGrpSpPr/>
            <p:nvPr/>
          </p:nvGrpSpPr>
          <p:grpSpPr>
            <a:xfrm>
              <a:off x="7555953" y="3935781"/>
              <a:ext cx="554978" cy="497638"/>
              <a:chOff x="5530083" y="1343426"/>
              <a:chExt cx="1188297" cy="1065520"/>
            </a:xfrm>
          </p:grpSpPr>
          <p:sp>
            <p:nvSpPr>
              <p:cNvPr id="648" name="자유형: 도형 647">
                <a:extLst>
                  <a:ext uri="{FF2B5EF4-FFF2-40B4-BE49-F238E27FC236}">
                    <a16:creationId xmlns:a16="http://schemas.microsoft.com/office/drawing/2014/main" id="{3CC258E9-3965-457D-B321-29823A1BA225}"/>
                  </a:ext>
                </a:extLst>
              </p:cNvPr>
              <p:cNvSpPr/>
              <p:nvPr/>
            </p:nvSpPr>
            <p:spPr>
              <a:xfrm>
                <a:off x="5530083" y="1343426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9" name="자유형: 도형 648">
                <a:extLst>
                  <a:ext uri="{FF2B5EF4-FFF2-40B4-BE49-F238E27FC236}">
                    <a16:creationId xmlns:a16="http://schemas.microsoft.com/office/drawing/2014/main" id="{A856E1BE-91C4-42ED-B8A8-3AB46BFC2997}"/>
                  </a:ext>
                </a:extLst>
              </p:cNvPr>
              <p:cNvSpPr/>
              <p:nvPr/>
            </p:nvSpPr>
            <p:spPr>
              <a:xfrm>
                <a:off x="5541444" y="1354720"/>
                <a:ext cx="1165849" cy="166588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0" name="자유형: 도형 649">
                <a:extLst>
                  <a:ext uri="{FF2B5EF4-FFF2-40B4-BE49-F238E27FC236}">
                    <a16:creationId xmlns:a16="http://schemas.microsoft.com/office/drawing/2014/main" id="{27F7B74F-5A3F-499E-AA78-AACA97A86714}"/>
                  </a:ext>
                </a:extLst>
              </p:cNvPr>
              <p:cNvSpPr/>
              <p:nvPr/>
            </p:nvSpPr>
            <p:spPr>
              <a:xfrm>
                <a:off x="5533503" y="1519666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1" name="자유형: 도형 650">
                <a:extLst>
                  <a:ext uri="{FF2B5EF4-FFF2-40B4-BE49-F238E27FC236}">
                    <a16:creationId xmlns:a16="http://schemas.microsoft.com/office/drawing/2014/main" id="{7DD9DCA3-389F-4965-B547-04BBE5ABF0FA}"/>
                  </a:ext>
                </a:extLst>
              </p:cNvPr>
              <p:cNvSpPr/>
              <p:nvPr/>
            </p:nvSpPr>
            <p:spPr>
              <a:xfrm>
                <a:off x="5544866" y="1530958"/>
                <a:ext cx="1165849" cy="166588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2" name="자유형: 도형 651">
                <a:extLst>
                  <a:ext uri="{FF2B5EF4-FFF2-40B4-BE49-F238E27FC236}">
                    <a16:creationId xmlns:a16="http://schemas.microsoft.com/office/drawing/2014/main" id="{1E266B37-EE62-4CB4-896A-E60B67D09CDD}"/>
                  </a:ext>
                </a:extLst>
              </p:cNvPr>
              <p:cNvSpPr/>
              <p:nvPr/>
            </p:nvSpPr>
            <p:spPr>
              <a:xfrm>
                <a:off x="5531793" y="1698437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3" name="자유형: 도형 652">
                <a:extLst>
                  <a:ext uri="{FF2B5EF4-FFF2-40B4-BE49-F238E27FC236}">
                    <a16:creationId xmlns:a16="http://schemas.microsoft.com/office/drawing/2014/main" id="{E6E46CA3-9FC9-4AB5-9432-46198799F4BC}"/>
                  </a:ext>
                </a:extLst>
              </p:cNvPr>
              <p:cNvSpPr/>
              <p:nvPr/>
            </p:nvSpPr>
            <p:spPr>
              <a:xfrm>
                <a:off x="5543154" y="1709800"/>
                <a:ext cx="1165849" cy="166588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4" name="자유형: 도형 653">
                <a:extLst>
                  <a:ext uri="{FF2B5EF4-FFF2-40B4-BE49-F238E27FC236}">
                    <a16:creationId xmlns:a16="http://schemas.microsoft.com/office/drawing/2014/main" id="{210FC71E-50C5-42A9-B517-536C85A26700}"/>
                  </a:ext>
                </a:extLst>
              </p:cNvPr>
              <p:cNvSpPr/>
              <p:nvPr/>
            </p:nvSpPr>
            <p:spPr>
              <a:xfrm>
                <a:off x="5535218" y="1874678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5" name="자유형: 도형 654">
                <a:extLst>
                  <a:ext uri="{FF2B5EF4-FFF2-40B4-BE49-F238E27FC236}">
                    <a16:creationId xmlns:a16="http://schemas.microsoft.com/office/drawing/2014/main" id="{71EBAE94-5E63-4AE4-AA5C-9EDDCA5CE493}"/>
                  </a:ext>
                </a:extLst>
              </p:cNvPr>
              <p:cNvSpPr/>
              <p:nvPr/>
            </p:nvSpPr>
            <p:spPr>
              <a:xfrm>
                <a:off x="5546577" y="1886039"/>
                <a:ext cx="1165849" cy="166588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6" name="자유형: 도형 655">
                <a:extLst>
                  <a:ext uri="{FF2B5EF4-FFF2-40B4-BE49-F238E27FC236}">
                    <a16:creationId xmlns:a16="http://schemas.microsoft.com/office/drawing/2014/main" id="{FA50462F-28AA-4065-8839-E5BB5436D8E9}"/>
                  </a:ext>
                </a:extLst>
              </p:cNvPr>
              <p:cNvSpPr/>
              <p:nvPr/>
            </p:nvSpPr>
            <p:spPr>
              <a:xfrm>
                <a:off x="5537746" y="2054752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7" name="자유형: 도형 656">
                <a:extLst>
                  <a:ext uri="{FF2B5EF4-FFF2-40B4-BE49-F238E27FC236}">
                    <a16:creationId xmlns:a16="http://schemas.microsoft.com/office/drawing/2014/main" id="{8798A8C2-63F0-4E01-AD47-7C04CDC760AD}"/>
                  </a:ext>
                </a:extLst>
              </p:cNvPr>
              <p:cNvSpPr/>
              <p:nvPr/>
            </p:nvSpPr>
            <p:spPr>
              <a:xfrm>
                <a:off x="5549108" y="2066113"/>
                <a:ext cx="1165849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962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8" name="자유형: 도형 657">
                <a:extLst>
                  <a:ext uri="{FF2B5EF4-FFF2-40B4-BE49-F238E27FC236}">
                    <a16:creationId xmlns:a16="http://schemas.microsoft.com/office/drawing/2014/main" id="{FE814A2D-EBDB-421F-BB4F-ECE589E0C7D1}"/>
                  </a:ext>
                </a:extLst>
              </p:cNvPr>
              <p:cNvSpPr/>
              <p:nvPr/>
            </p:nvSpPr>
            <p:spPr>
              <a:xfrm>
                <a:off x="5541170" y="2230996"/>
                <a:ext cx="1177210" cy="177950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59" name="자유형: 도형 658">
                <a:extLst>
                  <a:ext uri="{FF2B5EF4-FFF2-40B4-BE49-F238E27FC236}">
                    <a16:creationId xmlns:a16="http://schemas.microsoft.com/office/drawing/2014/main" id="{FC6B2FAA-62D4-411C-B8F3-9DF9422CAF7C}"/>
                  </a:ext>
                </a:extLst>
              </p:cNvPr>
              <p:cNvSpPr/>
              <p:nvPr/>
            </p:nvSpPr>
            <p:spPr>
              <a:xfrm>
                <a:off x="5552528" y="2242353"/>
                <a:ext cx="1165849" cy="166589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962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624" name="그룹 623">
              <a:extLst>
                <a:ext uri="{FF2B5EF4-FFF2-40B4-BE49-F238E27FC236}">
                  <a16:creationId xmlns:a16="http://schemas.microsoft.com/office/drawing/2014/main" id="{E0809FF4-BF5B-44FF-9999-4F04F6B18C06}"/>
                </a:ext>
              </a:extLst>
            </p:cNvPr>
            <p:cNvGrpSpPr/>
            <p:nvPr/>
          </p:nvGrpSpPr>
          <p:grpSpPr>
            <a:xfrm>
              <a:off x="8249844" y="3768440"/>
              <a:ext cx="549800" cy="653856"/>
              <a:chOff x="8249844" y="3768440"/>
              <a:chExt cx="549800" cy="653856"/>
            </a:xfrm>
          </p:grpSpPr>
          <p:sp>
            <p:nvSpPr>
              <p:cNvPr id="632" name="자유형: 도형 631">
                <a:extLst>
                  <a:ext uri="{FF2B5EF4-FFF2-40B4-BE49-F238E27FC236}">
                    <a16:creationId xmlns:a16="http://schemas.microsoft.com/office/drawing/2014/main" id="{3F6B3EB3-DEF2-4589-9C90-324D4053F601}"/>
                  </a:ext>
                </a:extLst>
              </p:cNvPr>
              <p:cNvSpPr/>
              <p:nvPr/>
            </p:nvSpPr>
            <p:spPr>
              <a:xfrm>
                <a:off x="8249844" y="3924658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3" name="자유형: 도형 632">
                <a:extLst>
                  <a:ext uri="{FF2B5EF4-FFF2-40B4-BE49-F238E27FC236}">
                    <a16:creationId xmlns:a16="http://schemas.microsoft.com/office/drawing/2014/main" id="{A50E831D-92A4-4D7A-88B9-5DBBF1A08405}"/>
                  </a:ext>
                </a:extLst>
              </p:cNvPr>
              <p:cNvSpPr/>
              <p:nvPr/>
            </p:nvSpPr>
            <p:spPr>
              <a:xfrm>
                <a:off x="8255150" y="3929933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4" name="자유형: 도형 633">
                <a:extLst>
                  <a:ext uri="{FF2B5EF4-FFF2-40B4-BE49-F238E27FC236}">
                    <a16:creationId xmlns:a16="http://schemas.microsoft.com/office/drawing/2014/main" id="{273C7E0C-A7B1-4A23-8DFE-E22887FF5C82}"/>
                  </a:ext>
                </a:extLst>
              </p:cNvPr>
              <p:cNvSpPr/>
              <p:nvPr/>
            </p:nvSpPr>
            <p:spPr>
              <a:xfrm>
                <a:off x="8249844" y="4006969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5" name="자유형: 도형 634">
                <a:extLst>
                  <a:ext uri="{FF2B5EF4-FFF2-40B4-BE49-F238E27FC236}">
                    <a16:creationId xmlns:a16="http://schemas.microsoft.com/office/drawing/2014/main" id="{A2CF5F2E-F564-4B99-85B2-5F63F2C36C35}"/>
                  </a:ext>
                </a:extLst>
              </p:cNvPr>
              <p:cNvSpPr/>
              <p:nvPr/>
            </p:nvSpPr>
            <p:spPr>
              <a:xfrm>
                <a:off x="8255150" y="4012243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6" name="자유형: 도형 635">
                <a:extLst>
                  <a:ext uri="{FF2B5EF4-FFF2-40B4-BE49-F238E27FC236}">
                    <a16:creationId xmlns:a16="http://schemas.microsoft.com/office/drawing/2014/main" id="{5A93755D-D9CD-427E-9F27-6652DE764DF4}"/>
                  </a:ext>
                </a:extLst>
              </p:cNvPr>
              <p:cNvSpPr/>
              <p:nvPr/>
            </p:nvSpPr>
            <p:spPr>
              <a:xfrm>
                <a:off x="8249844" y="4090462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5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5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7" name="자유형: 도형 636">
                <a:extLst>
                  <a:ext uri="{FF2B5EF4-FFF2-40B4-BE49-F238E27FC236}">
                    <a16:creationId xmlns:a16="http://schemas.microsoft.com/office/drawing/2014/main" id="{14123C73-03ED-49E2-B984-A50E15744A56}"/>
                  </a:ext>
                </a:extLst>
              </p:cNvPr>
              <p:cNvSpPr/>
              <p:nvPr/>
            </p:nvSpPr>
            <p:spPr>
              <a:xfrm>
                <a:off x="8255150" y="4095768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8" name="자유형: 도형 637">
                <a:extLst>
                  <a:ext uri="{FF2B5EF4-FFF2-40B4-BE49-F238E27FC236}">
                    <a16:creationId xmlns:a16="http://schemas.microsoft.com/office/drawing/2014/main" id="{E358F4B9-19C3-4E74-A802-5DCCE4FABFEC}"/>
                  </a:ext>
                </a:extLst>
              </p:cNvPr>
              <p:cNvSpPr/>
              <p:nvPr/>
            </p:nvSpPr>
            <p:spPr>
              <a:xfrm>
                <a:off x="8249844" y="4172773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9" name="자유형: 도형 638">
                <a:extLst>
                  <a:ext uri="{FF2B5EF4-FFF2-40B4-BE49-F238E27FC236}">
                    <a16:creationId xmlns:a16="http://schemas.microsoft.com/office/drawing/2014/main" id="{15E31ED1-A885-41EF-A639-7F7ADE4F1A05}"/>
                  </a:ext>
                </a:extLst>
              </p:cNvPr>
              <p:cNvSpPr/>
              <p:nvPr/>
            </p:nvSpPr>
            <p:spPr>
              <a:xfrm>
                <a:off x="8255150" y="4178079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146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0" name="자유형: 도형 639">
                <a:extLst>
                  <a:ext uri="{FF2B5EF4-FFF2-40B4-BE49-F238E27FC236}">
                    <a16:creationId xmlns:a16="http://schemas.microsoft.com/office/drawing/2014/main" id="{E816959F-D6D6-4433-9232-0260C74342CF}"/>
                  </a:ext>
                </a:extLst>
              </p:cNvPr>
              <p:cNvSpPr/>
              <p:nvPr/>
            </p:nvSpPr>
            <p:spPr>
              <a:xfrm>
                <a:off x="8249844" y="4256874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1" name="자유형: 도형 640">
                <a:extLst>
                  <a:ext uri="{FF2B5EF4-FFF2-40B4-BE49-F238E27FC236}">
                    <a16:creationId xmlns:a16="http://schemas.microsoft.com/office/drawing/2014/main" id="{1FA970B3-E22F-4C52-B097-07AF40A6658E}"/>
                  </a:ext>
                </a:extLst>
              </p:cNvPr>
              <p:cNvSpPr/>
              <p:nvPr/>
            </p:nvSpPr>
            <p:spPr>
              <a:xfrm>
                <a:off x="8255150" y="4262180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962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2" name="자유형: 도형 641">
                <a:extLst>
                  <a:ext uri="{FF2B5EF4-FFF2-40B4-BE49-F238E27FC236}">
                    <a16:creationId xmlns:a16="http://schemas.microsoft.com/office/drawing/2014/main" id="{67A60AD2-A0CA-4DF4-9E37-3B135EF57875}"/>
                  </a:ext>
                </a:extLst>
              </p:cNvPr>
              <p:cNvSpPr/>
              <p:nvPr/>
            </p:nvSpPr>
            <p:spPr>
              <a:xfrm>
                <a:off x="8249844" y="4339187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6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6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3" name="자유형: 도형 642">
                <a:extLst>
                  <a:ext uri="{FF2B5EF4-FFF2-40B4-BE49-F238E27FC236}">
                    <a16:creationId xmlns:a16="http://schemas.microsoft.com/office/drawing/2014/main" id="{760041C3-DC92-4CA3-8B86-1C074960EF8D}"/>
                  </a:ext>
                </a:extLst>
              </p:cNvPr>
              <p:cNvSpPr/>
              <p:nvPr/>
            </p:nvSpPr>
            <p:spPr>
              <a:xfrm>
                <a:off x="8255150" y="4344491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962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4" name="자유형: 도형 643">
                <a:extLst>
                  <a:ext uri="{FF2B5EF4-FFF2-40B4-BE49-F238E27FC236}">
                    <a16:creationId xmlns:a16="http://schemas.microsoft.com/office/drawing/2014/main" id="{204E8F6C-71DC-4589-9260-747B213DF698}"/>
                  </a:ext>
                </a:extLst>
              </p:cNvPr>
              <p:cNvSpPr/>
              <p:nvPr/>
            </p:nvSpPr>
            <p:spPr>
              <a:xfrm>
                <a:off x="8249844" y="3846549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5" name="자유형: 도형 644">
                <a:extLst>
                  <a:ext uri="{FF2B5EF4-FFF2-40B4-BE49-F238E27FC236}">
                    <a16:creationId xmlns:a16="http://schemas.microsoft.com/office/drawing/2014/main" id="{6833C0FF-8CE2-470C-86BA-EB18F51775E1}"/>
                  </a:ext>
                </a:extLst>
              </p:cNvPr>
              <p:cNvSpPr/>
              <p:nvPr/>
            </p:nvSpPr>
            <p:spPr>
              <a:xfrm>
                <a:off x="8255150" y="3851824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6" name="자유형: 도형 645">
                <a:extLst>
                  <a:ext uri="{FF2B5EF4-FFF2-40B4-BE49-F238E27FC236}">
                    <a16:creationId xmlns:a16="http://schemas.microsoft.com/office/drawing/2014/main" id="{B5EE0AF5-44FE-4B3F-82DC-C11281921349}"/>
                  </a:ext>
                </a:extLst>
              </p:cNvPr>
              <p:cNvSpPr/>
              <p:nvPr/>
            </p:nvSpPr>
            <p:spPr>
              <a:xfrm>
                <a:off x="8249844" y="3768440"/>
                <a:ext cx="549800" cy="83109"/>
              </a:xfrm>
              <a:custGeom>
                <a:avLst/>
                <a:gdLst>
                  <a:gd name="connsiteX0" fmla="*/ 1514475 w 1638300"/>
                  <a:gd name="connsiteY0" fmla="*/ 247650 h 247650"/>
                  <a:gd name="connsiteX1" fmla="*/ 123825 w 1638300"/>
                  <a:gd name="connsiteY1" fmla="*/ 247650 h 247650"/>
                  <a:gd name="connsiteX2" fmla="*/ 0 w 1638300"/>
                  <a:gd name="connsiteY2" fmla="*/ 123825 h 247650"/>
                  <a:gd name="connsiteX3" fmla="*/ 0 w 1638300"/>
                  <a:gd name="connsiteY3" fmla="*/ 123825 h 247650"/>
                  <a:gd name="connsiteX4" fmla="*/ 123825 w 1638300"/>
                  <a:gd name="connsiteY4" fmla="*/ 0 h 247650"/>
                  <a:gd name="connsiteX5" fmla="*/ 1514475 w 1638300"/>
                  <a:gd name="connsiteY5" fmla="*/ 0 h 247650"/>
                  <a:gd name="connsiteX6" fmla="*/ 1638300 w 1638300"/>
                  <a:gd name="connsiteY6" fmla="*/ 123825 h 247650"/>
                  <a:gd name="connsiteX7" fmla="*/ 1638300 w 1638300"/>
                  <a:gd name="connsiteY7" fmla="*/ 123825 h 247650"/>
                  <a:gd name="connsiteX8" fmla="*/ 1514475 w 1638300"/>
                  <a:gd name="connsiteY8" fmla="*/ 247650 h 247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38300" h="247650">
                    <a:moveTo>
                      <a:pt x="1514475" y="247650"/>
                    </a:moveTo>
                    <a:lnTo>
                      <a:pt x="123825" y="247650"/>
                    </a:lnTo>
                    <a:cubicBezTo>
                      <a:pt x="55436" y="247650"/>
                      <a:pt x="0" y="192214"/>
                      <a:pt x="0" y="123825"/>
                    </a:cubicBezTo>
                    <a:lnTo>
                      <a:pt x="0" y="123825"/>
                    </a:lnTo>
                    <a:cubicBezTo>
                      <a:pt x="0" y="55435"/>
                      <a:pt x="55436" y="0"/>
                      <a:pt x="123825" y="0"/>
                    </a:cubicBezTo>
                    <a:lnTo>
                      <a:pt x="1514475" y="0"/>
                    </a:lnTo>
                    <a:cubicBezTo>
                      <a:pt x="1582864" y="0"/>
                      <a:pt x="1638300" y="55435"/>
                      <a:pt x="1638300" y="123825"/>
                    </a:cubicBezTo>
                    <a:lnTo>
                      <a:pt x="1638300" y="123825"/>
                    </a:lnTo>
                    <a:cubicBezTo>
                      <a:pt x="1638300" y="192214"/>
                      <a:pt x="1582864" y="247650"/>
                      <a:pt x="1514475" y="247650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47" name="자유형: 도형 646">
                <a:extLst>
                  <a:ext uri="{FF2B5EF4-FFF2-40B4-BE49-F238E27FC236}">
                    <a16:creationId xmlns:a16="http://schemas.microsoft.com/office/drawing/2014/main" id="{8FB5C400-75BC-4ECD-A59C-6DE7C4F5BC9F}"/>
                  </a:ext>
                </a:extLst>
              </p:cNvPr>
              <p:cNvSpPr/>
              <p:nvPr/>
            </p:nvSpPr>
            <p:spPr>
              <a:xfrm>
                <a:off x="8255150" y="3773715"/>
                <a:ext cx="544494" cy="77803"/>
              </a:xfrm>
              <a:custGeom>
                <a:avLst/>
                <a:gdLst>
                  <a:gd name="connsiteX0" fmla="*/ 1559052 w 1622488"/>
                  <a:gd name="connsiteY0" fmla="*/ 0 h 231838"/>
                  <a:gd name="connsiteX1" fmla="*/ 1574864 w 1622488"/>
                  <a:gd name="connsiteY1" fmla="*/ 60388 h 231838"/>
                  <a:gd name="connsiteX2" fmla="*/ 1451039 w 1622488"/>
                  <a:gd name="connsiteY2" fmla="*/ 184213 h 231838"/>
                  <a:gd name="connsiteX3" fmla="*/ 60388 w 1622488"/>
                  <a:gd name="connsiteY3" fmla="*/ 184213 h 231838"/>
                  <a:gd name="connsiteX4" fmla="*/ 0 w 1622488"/>
                  <a:gd name="connsiteY4" fmla="*/ 168402 h 231838"/>
                  <a:gd name="connsiteX5" fmla="*/ 108013 w 1622488"/>
                  <a:gd name="connsiteY5" fmla="*/ 231838 h 231838"/>
                  <a:gd name="connsiteX6" fmla="*/ 1498664 w 1622488"/>
                  <a:gd name="connsiteY6" fmla="*/ 231838 h 231838"/>
                  <a:gd name="connsiteX7" fmla="*/ 1622489 w 1622488"/>
                  <a:gd name="connsiteY7" fmla="*/ 108013 h 231838"/>
                  <a:gd name="connsiteX8" fmla="*/ 1559052 w 1622488"/>
                  <a:gd name="connsiteY8" fmla="*/ 0 h 23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2488" h="231838">
                    <a:moveTo>
                      <a:pt x="1559052" y="0"/>
                    </a:moveTo>
                    <a:cubicBezTo>
                      <a:pt x="1569053" y="17907"/>
                      <a:pt x="1574864" y="38481"/>
                      <a:pt x="1574864" y="60388"/>
                    </a:cubicBezTo>
                    <a:cubicBezTo>
                      <a:pt x="1574864" y="128778"/>
                      <a:pt x="1519428" y="184213"/>
                      <a:pt x="1451039" y="184213"/>
                    </a:cubicBezTo>
                    <a:lnTo>
                      <a:pt x="60388" y="184213"/>
                    </a:lnTo>
                    <a:cubicBezTo>
                      <a:pt x="38481" y="184213"/>
                      <a:pt x="17812" y="178403"/>
                      <a:pt x="0" y="168402"/>
                    </a:cubicBezTo>
                    <a:cubicBezTo>
                      <a:pt x="21241" y="206216"/>
                      <a:pt x="61627" y="231838"/>
                      <a:pt x="108013" y="231838"/>
                    </a:cubicBezTo>
                    <a:lnTo>
                      <a:pt x="1498664" y="231838"/>
                    </a:lnTo>
                    <a:cubicBezTo>
                      <a:pt x="1567053" y="231838"/>
                      <a:pt x="1622489" y="176403"/>
                      <a:pt x="1622489" y="108013"/>
                    </a:cubicBezTo>
                    <a:cubicBezTo>
                      <a:pt x="1622489" y="61627"/>
                      <a:pt x="1596866" y="21241"/>
                      <a:pt x="1559052" y="0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625" name="그룹 624">
              <a:extLst>
                <a:ext uri="{FF2B5EF4-FFF2-40B4-BE49-F238E27FC236}">
                  <a16:creationId xmlns:a16="http://schemas.microsoft.com/office/drawing/2014/main" id="{EB665D1E-E72F-4D68-BB2F-034010D24EE3}"/>
                </a:ext>
              </a:extLst>
            </p:cNvPr>
            <p:cNvGrpSpPr/>
            <p:nvPr/>
          </p:nvGrpSpPr>
          <p:grpSpPr>
            <a:xfrm>
              <a:off x="7674863" y="3926640"/>
              <a:ext cx="610534" cy="610534"/>
              <a:chOff x="5784691" y="1323856"/>
              <a:chExt cx="1307252" cy="1307251"/>
            </a:xfrm>
          </p:grpSpPr>
          <p:sp>
            <p:nvSpPr>
              <p:cNvPr id="626" name="자유형: 도형 625">
                <a:extLst>
                  <a:ext uri="{FF2B5EF4-FFF2-40B4-BE49-F238E27FC236}">
                    <a16:creationId xmlns:a16="http://schemas.microsoft.com/office/drawing/2014/main" id="{BAB94415-8A64-4921-BEBE-78DC56C69586}"/>
                  </a:ext>
                </a:extLst>
              </p:cNvPr>
              <p:cNvSpPr/>
              <p:nvPr/>
            </p:nvSpPr>
            <p:spPr>
              <a:xfrm>
                <a:off x="5784691" y="1323856"/>
                <a:ext cx="1307252" cy="1307251"/>
              </a:xfrm>
              <a:custGeom>
                <a:avLst/>
                <a:gdLst>
                  <a:gd name="connsiteX0" fmla="*/ 1819275 w 1819275"/>
                  <a:gd name="connsiteY0" fmla="*/ 909638 h 1819275"/>
                  <a:gd name="connsiteX1" fmla="*/ 909638 w 1819275"/>
                  <a:gd name="connsiteY1" fmla="*/ 1819275 h 1819275"/>
                  <a:gd name="connsiteX2" fmla="*/ 0 w 1819275"/>
                  <a:gd name="connsiteY2" fmla="*/ 909637 h 1819275"/>
                  <a:gd name="connsiteX3" fmla="*/ 909638 w 1819275"/>
                  <a:gd name="connsiteY3" fmla="*/ 0 h 1819275"/>
                  <a:gd name="connsiteX4" fmla="*/ 1819275 w 1819275"/>
                  <a:gd name="connsiteY4" fmla="*/ 909638 h 1819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9275" h="1819275">
                    <a:moveTo>
                      <a:pt x="1819275" y="909638"/>
                    </a:moveTo>
                    <a:cubicBezTo>
                      <a:pt x="1819275" y="1412016"/>
                      <a:pt x="1412016" y="1819275"/>
                      <a:pt x="909638" y="1819275"/>
                    </a:cubicBezTo>
                    <a:cubicBezTo>
                      <a:pt x="407259" y="1819275"/>
                      <a:pt x="0" y="1412016"/>
                      <a:pt x="0" y="909637"/>
                    </a:cubicBezTo>
                    <a:cubicBezTo>
                      <a:pt x="0" y="407258"/>
                      <a:pt x="407259" y="0"/>
                      <a:pt x="909638" y="0"/>
                    </a:cubicBezTo>
                    <a:cubicBezTo>
                      <a:pt x="1412016" y="0"/>
                      <a:pt x="1819275" y="407258"/>
                      <a:pt x="1819275" y="909638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27" name="자유형: 도형 626">
                <a:extLst>
                  <a:ext uri="{FF2B5EF4-FFF2-40B4-BE49-F238E27FC236}">
                    <a16:creationId xmlns:a16="http://schemas.microsoft.com/office/drawing/2014/main" id="{AE9C66C5-621C-452F-82C9-AC9B1BB22A2A}"/>
                  </a:ext>
                </a:extLst>
              </p:cNvPr>
              <p:cNvSpPr/>
              <p:nvPr/>
            </p:nvSpPr>
            <p:spPr>
              <a:xfrm>
                <a:off x="5825758" y="1364921"/>
                <a:ext cx="1225122" cy="1225121"/>
              </a:xfrm>
              <a:custGeom>
                <a:avLst/>
                <a:gdLst>
                  <a:gd name="connsiteX0" fmla="*/ 1704975 w 1704975"/>
                  <a:gd name="connsiteY0" fmla="*/ 852488 h 1704975"/>
                  <a:gd name="connsiteX1" fmla="*/ 852488 w 1704975"/>
                  <a:gd name="connsiteY1" fmla="*/ 1704975 h 1704975"/>
                  <a:gd name="connsiteX2" fmla="*/ 0 w 1704975"/>
                  <a:gd name="connsiteY2" fmla="*/ 852487 h 1704975"/>
                  <a:gd name="connsiteX3" fmla="*/ 852488 w 1704975"/>
                  <a:gd name="connsiteY3" fmla="*/ 0 h 1704975"/>
                  <a:gd name="connsiteX4" fmla="*/ 1704975 w 1704975"/>
                  <a:gd name="connsiteY4" fmla="*/ 852488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4975" h="1704975">
                    <a:moveTo>
                      <a:pt x="1704975" y="852488"/>
                    </a:moveTo>
                    <a:cubicBezTo>
                      <a:pt x="1704975" y="1323303"/>
                      <a:pt x="1323304" y="1704975"/>
                      <a:pt x="852488" y="1704975"/>
                    </a:cubicBezTo>
                    <a:cubicBezTo>
                      <a:pt x="381672" y="1704975"/>
                      <a:pt x="0" y="1323303"/>
                      <a:pt x="0" y="852487"/>
                    </a:cubicBezTo>
                    <a:cubicBezTo>
                      <a:pt x="0" y="381672"/>
                      <a:pt x="381672" y="0"/>
                      <a:pt x="852488" y="0"/>
                    </a:cubicBezTo>
                    <a:cubicBezTo>
                      <a:pt x="1323304" y="0"/>
                      <a:pt x="1704975" y="381672"/>
                      <a:pt x="1704975" y="852488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28" name="자유형: 도형 627">
                <a:extLst>
                  <a:ext uri="{FF2B5EF4-FFF2-40B4-BE49-F238E27FC236}">
                    <a16:creationId xmlns:a16="http://schemas.microsoft.com/office/drawing/2014/main" id="{A7AF7C04-9939-4DB7-975C-6CF88D4A7AF7}"/>
                  </a:ext>
                </a:extLst>
              </p:cNvPr>
              <p:cNvSpPr/>
              <p:nvPr/>
            </p:nvSpPr>
            <p:spPr>
              <a:xfrm>
                <a:off x="5920479" y="1459577"/>
                <a:ext cx="1035672" cy="1035671"/>
              </a:xfrm>
              <a:custGeom>
                <a:avLst/>
                <a:gdLst>
                  <a:gd name="connsiteX0" fmla="*/ 1441323 w 1441322"/>
                  <a:gd name="connsiteY0" fmla="*/ 720661 h 1441323"/>
                  <a:gd name="connsiteX1" fmla="*/ 720661 w 1441322"/>
                  <a:gd name="connsiteY1" fmla="*/ 1441323 h 1441323"/>
                  <a:gd name="connsiteX2" fmla="*/ 0 w 1441322"/>
                  <a:gd name="connsiteY2" fmla="*/ 720661 h 1441323"/>
                  <a:gd name="connsiteX3" fmla="*/ 720661 w 1441322"/>
                  <a:gd name="connsiteY3" fmla="*/ 0 h 1441323"/>
                  <a:gd name="connsiteX4" fmla="*/ 1441323 w 1441322"/>
                  <a:gd name="connsiteY4" fmla="*/ 720661 h 1441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1322" h="1441323">
                    <a:moveTo>
                      <a:pt x="1441323" y="720661"/>
                    </a:moveTo>
                    <a:cubicBezTo>
                      <a:pt x="1441323" y="1118672"/>
                      <a:pt x="1118672" y="1441323"/>
                      <a:pt x="720661" y="1441323"/>
                    </a:cubicBezTo>
                    <a:cubicBezTo>
                      <a:pt x="322651" y="1441323"/>
                      <a:pt x="0" y="1118672"/>
                      <a:pt x="0" y="720661"/>
                    </a:cubicBezTo>
                    <a:cubicBezTo>
                      <a:pt x="0" y="322651"/>
                      <a:pt x="322651" y="0"/>
                      <a:pt x="720661" y="0"/>
                    </a:cubicBezTo>
                    <a:cubicBezTo>
                      <a:pt x="1118672" y="0"/>
                      <a:pt x="1441323" y="322651"/>
                      <a:pt x="1441323" y="720661"/>
                    </a:cubicBezTo>
                    <a:close/>
                  </a:path>
                </a:pathLst>
              </a:custGeom>
              <a:solidFill>
                <a:srgbClr val="FD98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29" name="자유형: 도형 628">
                <a:extLst>
                  <a:ext uri="{FF2B5EF4-FFF2-40B4-BE49-F238E27FC236}">
                    <a16:creationId xmlns:a16="http://schemas.microsoft.com/office/drawing/2014/main" id="{6BF677FD-1F03-4A6E-9BBC-D766E7D2DC7F}"/>
                  </a:ext>
                </a:extLst>
              </p:cNvPr>
              <p:cNvSpPr/>
              <p:nvPr/>
            </p:nvSpPr>
            <p:spPr>
              <a:xfrm>
                <a:off x="6258997" y="1604657"/>
                <a:ext cx="417850" cy="746040"/>
              </a:xfrm>
              <a:custGeom>
                <a:avLst/>
                <a:gdLst>
                  <a:gd name="connsiteX0" fmla="*/ 397953 w 581514"/>
                  <a:gd name="connsiteY0" fmla="*/ 964526 h 1038249"/>
                  <a:gd name="connsiteX1" fmla="*/ 440815 w 581514"/>
                  <a:gd name="connsiteY1" fmla="*/ 891564 h 1038249"/>
                  <a:gd name="connsiteX2" fmla="*/ 570069 w 581514"/>
                  <a:gd name="connsiteY2" fmla="*/ 607433 h 1038249"/>
                  <a:gd name="connsiteX3" fmla="*/ 413193 w 581514"/>
                  <a:gd name="connsiteY3" fmla="*/ 467892 h 1038249"/>
                  <a:gd name="connsiteX4" fmla="*/ 236695 w 581514"/>
                  <a:gd name="connsiteY4" fmla="*/ 414457 h 1038249"/>
                  <a:gd name="connsiteX5" fmla="*/ 169639 w 581514"/>
                  <a:gd name="connsiteY5" fmla="*/ 342257 h 1038249"/>
                  <a:gd name="connsiteX6" fmla="*/ 236314 w 581514"/>
                  <a:gd name="connsiteY6" fmla="*/ 266057 h 1038249"/>
                  <a:gd name="connsiteX7" fmla="*/ 355186 w 581514"/>
                  <a:gd name="connsiteY7" fmla="*/ 294442 h 1038249"/>
                  <a:gd name="connsiteX8" fmla="*/ 464438 w 581514"/>
                  <a:gd name="connsiteY8" fmla="*/ 295585 h 1038249"/>
                  <a:gd name="connsiteX9" fmla="*/ 473486 w 581514"/>
                  <a:gd name="connsiteY9" fmla="*/ 167664 h 1038249"/>
                  <a:gd name="connsiteX10" fmla="*/ 375379 w 581514"/>
                  <a:gd name="connsiteY10" fmla="*/ 121849 h 1038249"/>
                  <a:gd name="connsiteX11" fmla="*/ 340327 w 581514"/>
                  <a:gd name="connsiteY11" fmla="*/ 75938 h 1038249"/>
                  <a:gd name="connsiteX12" fmla="*/ 302227 w 581514"/>
                  <a:gd name="connsiteY12" fmla="*/ 119 h 1038249"/>
                  <a:gd name="connsiteX13" fmla="*/ 302227 w 581514"/>
                  <a:gd name="connsiteY13" fmla="*/ 119 h 1038249"/>
                  <a:gd name="connsiteX14" fmla="*/ 259364 w 581514"/>
                  <a:gd name="connsiteY14" fmla="*/ 24 h 1038249"/>
                  <a:gd name="connsiteX15" fmla="*/ 169924 w 581514"/>
                  <a:gd name="connsiteY15" fmla="*/ 88511 h 1038249"/>
                  <a:gd name="connsiteX16" fmla="*/ 133634 w 581514"/>
                  <a:gd name="connsiteY16" fmla="*/ 152138 h 1038249"/>
                  <a:gd name="connsiteX17" fmla="*/ 87247 w 581514"/>
                  <a:gd name="connsiteY17" fmla="*/ 184619 h 1038249"/>
                  <a:gd name="connsiteX18" fmla="*/ 79532 w 581514"/>
                  <a:gd name="connsiteY18" fmla="*/ 522280 h 1038249"/>
                  <a:gd name="connsiteX19" fmla="*/ 264889 w 581514"/>
                  <a:gd name="connsiteY19" fmla="*/ 589812 h 1038249"/>
                  <a:gd name="connsiteX20" fmla="*/ 398239 w 581514"/>
                  <a:gd name="connsiteY20" fmla="*/ 713637 h 1038249"/>
                  <a:gd name="connsiteX21" fmla="*/ 331564 w 581514"/>
                  <a:gd name="connsiteY21" fmla="*/ 770787 h 1038249"/>
                  <a:gd name="connsiteX22" fmla="*/ 208024 w 581514"/>
                  <a:gd name="connsiteY22" fmla="*/ 732782 h 1038249"/>
                  <a:gd name="connsiteX23" fmla="*/ 208024 w 581514"/>
                  <a:gd name="connsiteY23" fmla="*/ 732782 h 1038249"/>
                  <a:gd name="connsiteX24" fmla="*/ 78008 w 581514"/>
                  <a:gd name="connsiteY24" fmla="*/ 774026 h 1038249"/>
                  <a:gd name="connsiteX25" fmla="*/ 88009 w 581514"/>
                  <a:gd name="connsiteY25" fmla="*/ 853559 h 1038249"/>
                  <a:gd name="connsiteX26" fmla="*/ 171829 w 581514"/>
                  <a:gd name="connsiteY26" fmla="*/ 904709 h 1038249"/>
                  <a:gd name="connsiteX27" fmla="*/ 235838 w 581514"/>
                  <a:gd name="connsiteY27" fmla="*/ 987005 h 1038249"/>
                  <a:gd name="connsiteX28" fmla="*/ 264889 w 581514"/>
                  <a:gd name="connsiteY28" fmla="*/ 1037487 h 1038249"/>
                  <a:gd name="connsiteX29" fmla="*/ 360139 w 581514"/>
                  <a:gd name="connsiteY29" fmla="*/ 1037487 h 1038249"/>
                  <a:gd name="connsiteX30" fmla="*/ 397953 w 581514"/>
                  <a:gd name="connsiteY30" fmla="*/ 964526 h 1038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249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69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4" y="405027"/>
                      <a:pt x="167638" y="373499"/>
                      <a:pt x="169639" y="342257"/>
                    </a:cubicBezTo>
                    <a:cubicBezTo>
                      <a:pt x="172020" y="302919"/>
                      <a:pt x="201166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8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0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4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4" y="732782"/>
                    </a:cubicBezTo>
                    <a:cubicBezTo>
                      <a:pt x="208024" y="732782"/>
                      <a:pt x="208024" y="732782"/>
                      <a:pt x="208024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412"/>
                      <a:pt x="55339" y="827937"/>
                      <a:pt x="88009" y="853559"/>
                    </a:cubicBezTo>
                    <a:cubicBezTo>
                      <a:pt x="119442" y="878229"/>
                      <a:pt x="141064" y="894612"/>
                      <a:pt x="171829" y="904709"/>
                    </a:cubicBezTo>
                    <a:cubicBezTo>
                      <a:pt x="235552" y="925664"/>
                      <a:pt x="236314" y="923187"/>
                      <a:pt x="235838" y="987005"/>
                    </a:cubicBezTo>
                    <a:cubicBezTo>
                      <a:pt x="235647" y="1016246"/>
                      <a:pt x="235456" y="1035773"/>
                      <a:pt x="264889" y="1037487"/>
                    </a:cubicBezTo>
                    <a:cubicBezTo>
                      <a:pt x="294416" y="1039202"/>
                      <a:pt x="328516" y="1037487"/>
                      <a:pt x="360139" y="1037487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0" name="자유형: 도형 629">
                <a:extLst>
                  <a:ext uri="{FF2B5EF4-FFF2-40B4-BE49-F238E27FC236}">
                    <a16:creationId xmlns:a16="http://schemas.microsoft.com/office/drawing/2014/main" id="{E808322B-5B24-4F9D-BB4A-6140E6E58432}"/>
                  </a:ext>
                </a:extLst>
              </p:cNvPr>
              <p:cNvSpPr/>
              <p:nvPr/>
            </p:nvSpPr>
            <p:spPr>
              <a:xfrm>
                <a:off x="5920481" y="1492224"/>
                <a:ext cx="336669" cy="970378"/>
              </a:xfrm>
              <a:custGeom>
                <a:avLst/>
                <a:gdLst>
                  <a:gd name="connsiteX0" fmla="*/ 468535 w 468534"/>
                  <a:gd name="connsiteY0" fmla="*/ 0 h 1350454"/>
                  <a:gd name="connsiteX1" fmla="*/ 0 w 468534"/>
                  <a:gd name="connsiteY1" fmla="*/ 675227 h 1350454"/>
                  <a:gd name="connsiteX2" fmla="*/ 468535 w 468534"/>
                  <a:gd name="connsiteY2" fmla="*/ 1350455 h 1350454"/>
                  <a:gd name="connsiteX3" fmla="*/ 200025 w 468534"/>
                  <a:gd name="connsiteY3" fmla="*/ 675227 h 1350454"/>
                  <a:gd name="connsiteX4" fmla="*/ 468535 w 468534"/>
                  <a:gd name="connsiteY4" fmla="*/ 0 h 1350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8534" h="1350454">
                    <a:moveTo>
                      <a:pt x="468535" y="0"/>
                    </a:moveTo>
                    <a:cubicBezTo>
                      <a:pt x="194881" y="102203"/>
                      <a:pt x="0" y="365951"/>
                      <a:pt x="0" y="675227"/>
                    </a:cubicBezTo>
                    <a:cubicBezTo>
                      <a:pt x="0" y="984504"/>
                      <a:pt x="194881" y="1248251"/>
                      <a:pt x="468535" y="1350455"/>
                    </a:cubicBezTo>
                    <a:cubicBezTo>
                      <a:pt x="302133" y="1174337"/>
                      <a:pt x="200025" y="936688"/>
                      <a:pt x="200025" y="675227"/>
                    </a:cubicBezTo>
                    <a:cubicBezTo>
                      <a:pt x="200025" y="413766"/>
                      <a:pt x="302133" y="176117"/>
                      <a:pt x="468535" y="0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1" name="자유형: 도형 630">
                <a:extLst>
                  <a:ext uri="{FF2B5EF4-FFF2-40B4-BE49-F238E27FC236}">
                    <a16:creationId xmlns:a16="http://schemas.microsoft.com/office/drawing/2014/main" id="{27FFCBAC-98A4-41A9-8363-F94F72FEF8EE}"/>
                  </a:ext>
                </a:extLst>
              </p:cNvPr>
              <p:cNvSpPr/>
              <p:nvPr/>
            </p:nvSpPr>
            <p:spPr>
              <a:xfrm>
                <a:off x="6199859" y="1604861"/>
                <a:ext cx="417850" cy="745972"/>
              </a:xfrm>
              <a:custGeom>
                <a:avLst/>
                <a:gdLst>
                  <a:gd name="connsiteX0" fmla="*/ 397953 w 581514"/>
                  <a:gd name="connsiteY0" fmla="*/ 964526 h 1038153"/>
                  <a:gd name="connsiteX1" fmla="*/ 440815 w 581514"/>
                  <a:gd name="connsiteY1" fmla="*/ 891564 h 1038153"/>
                  <a:gd name="connsiteX2" fmla="*/ 570070 w 581514"/>
                  <a:gd name="connsiteY2" fmla="*/ 607433 h 1038153"/>
                  <a:gd name="connsiteX3" fmla="*/ 413193 w 581514"/>
                  <a:gd name="connsiteY3" fmla="*/ 467892 h 1038153"/>
                  <a:gd name="connsiteX4" fmla="*/ 236695 w 581514"/>
                  <a:gd name="connsiteY4" fmla="*/ 414457 h 1038153"/>
                  <a:gd name="connsiteX5" fmla="*/ 169639 w 581514"/>
                  <a:gd name="connsiteY5" fmla="*/ 342257 h 1038153"/>
                  <a:gd name="connsiteX6" fmla="*/ 236314 w 581514"/>
                  <a:gd name="connsiteY6" fmla="*/ 266057 h 1038153"/>
                  <a:gd name="connsiteX7" fmla="*/ 355186 w 581514"/>
                  <a:gd name="connsiteY7" fmla="*/ 294442 h 1038153"/>
                  <a:gd name="connsiteX8" fmla="*/ 464437 w 581514"/>
                  <a:gd name="connsiteY8" fmla="*/ 295585 h 1038153"/>
                  <a:gd name="connsiteX9" fmla="*/ 473486 w 581514"/>
                  <a:gd name="connsiteY9" fmla="*/ 167664 h 1038153"/>
                  <a:gd name="connsiteX10" fmla="*/ 375379 w 581514"/>
                  <a:gd name="connsiteY10" fmla="*/ 121849 h 1038153"/>
                  <a:gd name="connsiteX11" fmla="*/ 340327 w 581514"/>
                  <a:gd name="connsiteY11" fmla="*/ 75938 h 1038153"/>
                  <a:gd name="connsiteX12" fmla="*/ 302227 w 581514"/>
                  <a:gd name="connsiteY12" fmla="*/ 119 h 1038153"/>
                  <a:gd name="connsiteX13" fmla="*/ 302227 w 581514"/>
                  <a:gd name="connsiteY13" fmla="*/ 119 h 1038153"/>
                  <a:gd name="connsiteX14" fmla="*/ 259364 w 581514"/>
                  <a:gd name="connsiteY14" fmla="*/ 24 h 1038153"/>
                  <a:gd name="connsiteX15" fmla="*/ 169925 w 581514"/>
                  <a:gd name="connsiteY15" fmla="*/ 88511 h 1038153"/>
                  <a:gd name="connsiteX16" fmla="*/ 133634 w 581514"/>
                  <a:gd name="connsiteY16" fmla="*/ 152138 h 1038153"/>
                  <a:gd name="connsiteX17" fmla="*/ 87247 w 581514"/>
                  <a:gd name="connsiteY17" fmla="*/ 184619 h 1038153"/>
                  <a:gd name="connsiteX18" fmla="*/ 79532 w 581514"/>
                  <a:gd name="connsiteY18" fmla="*/ 522280 h 1038153"/>
                  <a:gd name="connsiteX19" fmla="*/ 264889 w 581514"/>
                  <a:gd name="connsiteY19" fmla="*/ 589812 h 1038153"/>
                  <a:gd name="connsiteX20" fmla="*/ 398239 w 581514"/>
                  <a:gd name="connsiteY20" fmla="*/ 713637 h 1038153"/>
                  <a:gd name="connsiteX21" fmla="*/ 331564 w 581514"/>
                  <a:gd name="connsiteY21" fmla="*/ 770787 h 1038153"/>
                  <a:gd name="connsiteX22" fmla="*/ 208025 w 581514"/>
                  <a:gd name="connsiteY22" fmla="*/ 732782 h 1038153"/>
                  <a:gd name="connsiteX23" fmla="*/ 208025 w 581514"/>
                  <a:gd name="connsiteY23" fmla="*/ 732782 h 1038153"/>
                  <a:gd name="connsiteX24" fmla="*/ 78008 w 581514"/>
                  <a:gd name="connsiteY24" fmla="*/ 774026 h 1038153"/>
                  <a:gd name="connsiteX25" fmla="*/ 88009 w 581514"/>
                  <a:gd name="connsiteY25" fmla="*/ 853464 h 1038153"/>
                  <a:gd name="connsiteX26" fmla="*/ 171829 w 581514"/>
                  <a:gd name="connsiteY26" fmla="*/ 904613 h 1038153"/>
                  <a:gd name="connsiteX27" fmla="*/ 235837 w 581514"/>
                  <a:gd name="connsiteY27" fmla="*/ 986909 h 1038153"/>
                  <a:gd name="connsiteX28" fmla="*/ 264889 w 581514"/>
                  <a:gd name="connsiteY28" fmla="*/ 1037392 h 1038153"/>
                  <a:gd name="connsiteX29" fmla="*/ 360139 w 581514"/>
                  <a:gd name="connsiteY29" fmla="*/ 1037392 h 1038153"/>
                  <a:gd name="connsiteX30" fmla="*/ 397953 w 581514"/>
                  <a:gd name="connsiteY30" fmla="*/ 964526 h 1038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153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70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5" y="405027"/>
                      <a:pt x="167638" y="373499"/>
                      <a:pt x="169639" y="342257"/>
                    </a:cubicBezTo>
                    <a:cubicBezTo>
                      <a:pt x="172020" y="302919"/>
                      <a:pt x="201167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7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1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5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5" y="732782"/>
                    </a:cubicBezTo>
                    <a:cubicBezTo>
                      <a:pt x="208025" y="732782"/>
                      <a:pt x="208025" y="732782"/>
                      <a:pt x="208025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317"/>
                      <a:pt x="55339" y="827842"/>
                      <a:pt x="88009" y="853464"/>
                    </a:cubicBezTo>
                    <a:cubicBezTo>
                      <a:pt x="119442" y="878134"/>
                      <a:pt x="141064" y="894517"/>
                      <a:pt x="171829" y="904613"/>
                    </a:cubicBezTo>
                    <a:cubicBezTo>
                      <a:pt x="235552" y="925568"/>
                      <a:pt x="236314" y="923092"/>
                      <a:pt x="235837" y="986909"/>
                    </a:cubicBezTo>
                    <a:cubicBezTo>
                      <a:pt x="235647" y="1016151"/>
                      <a:pt x="235456" y="1035677"/>
                      <a:pt x="264889" y="1037392"/>
                    </a:cubicBezTo>
                    <a:cubicBezTo>
                      <a:pt x="294416" y="1039106"/>
                      <a:pt x="328516" y="1037392"/>
                      <a:pt x="360139" y="1037392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grpSp>
        <p:nvGrpSpPr>
          <p:cNvPr id="680" name="그룹 679">
            <a:extLst>
              <a:ext uri="{FF2B5EF4-FFF2-40B4-BE49-F238E27FC236}">
                <a16:creationId xmlns:a16="http://schemas.microsoft.com/office/drawing/2014/main" id="{EC032B5B-8C72-426C-A310-54451FD7D5C6}"/>
              </a:ext>
            </a:extLst>
          </p:cNvPr>
          <p:cNvGrpSpPr/>
          <p:nvPr/>
        </p:nvGrpSpPr>
        <p:grpSpPr>
          <a:xfrm>
            <a:off x="1092352" y="4441368"/>
            <a:ext cx="4603322" cy="1809952"/>
            <a:chOff x="1121203" y="4460261"/>
            <a:chExt cx="4603322" cy="1809952"/>
          </a:xfrm>
        </p:grpSpPr>
        <p:sp>
          <p:nvSpPr>
            <p:cNvPr id="681" name="Rectangle 2">
              <a:extLst>
                <a:ext uri="{FF2B5EF4-FFF2-40B4-BE49-F238E27FC236}">
                  <a16:creationId xmlns:a16="http://schemas.microsoft.com/office/drawing/2014/main" id="{747048D1-5E8D-448A-9B6F-00586E671D09}"/>
                </a:ext>
              </a:extLst>
            </p:cNvPr>
            <p:cNvSpPr/>
            <p:nvPr/>
          </p:nvSpPr>
          <p:spPr>
            <a:xfrm>
              <a:off x="1121203" y="4644339"/>
              <a:ext cx="4603322" cy="16258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2" name="Rounded Rectangle 7">
              <a:extLst>
                <a:ext uri="{FF2B5EF4-FFF2-40B4-BE49-F238E27FC236}">
                  <a16:creationId xmlns:a16="http://schemas.microsoft.com/office/drawing/2014/main" id="{8CD57CD2-6169-4BF9-9077-169861355164}"/>
                </a:ext>
              </a:extLst>
            </p:cNvPr>
            <p:cNvSpPr/>
            <p:nvPr/>
          </p:nvSpPr>
          <p:spPr>
            <a:xfrm>
              <a:off x="2090716" y="4460261"/>
              <a:ext cx="2664296" cy="432047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3" name="TextBox 682">
              <a:extLst>
                <a:ext uri="{FF2B5EF4-FFF2-40B4-BE49-F238E27FC236}">
                  <a16:creationId xmlns:a16="http://schemas.microsoft.com/office/drawing/2014/main" id="{2C57090C-3E53-44CB-904E-4AD7B3BC3C38}"/>
                </a:ext>
              </a:extLst>
            </p:cNvPr>
            <p:cNvSpPr txBox="1"/>
            <p:nvPr/>
          </p:nvSpPr>
          <p:spPr>
            <a:xfrm>
              <a:off x="1365169" y="4952008"/>
              <a:ext cx="4115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684" name="TextBox 683">
              <a:extLst>
                <a:ext uri="{FF2B5EF4-FFF2-40B4-BE49-F238E27FC236}">
                  <a16:creationId xmlns:a16="http://schemas.microsoft.com/office/drawing/2014/main" id="{AD804DED-D719-44D2-AFA9-F003F16BD00B}"/>
                </a:ext>
              </a:extLst>
            </p:cNvPr>
            <p:cNvSpPr txBox="1"/>
            <p:nvPr/>
          </p:nvSpPr>
          <p:spPr>
            <a:xfrm>
              <a:off x="2165821" y="5554123"/>
              <a:ext cx="2514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</p:txBody>
        </p:sp>
        <p:sp>
          <p:nvSpPr>
            <p:cNvPr id="685" name="TextBox 684">
              <a:extLst>
                <a:ext uri="{FF2B5EF4-FFF2-40B4-BE49-F238E27FC236}">
                  <a16:creationId xmlns:a16="http://schemas.microsoft.com/office/drawing/2014/main" id="{88DA7E6B-C3C1-468F-90F6-37026370BACE}"/>
                </a:ext>
              </a:extLst>
            </p:cNvPr>
            <p:cNvSpPr txBox="1"/>
            <p:nvPr/>
          </p:nvSpPr>
          <p:spPr>
            <a:xfrm>
              <a:off x="2236967" y="4522395"/>
              <a:ext cx="23717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86" name="그룹 685">
            <a:extLst>
              <a:ext uri="{FF2B5EF4-FFF2-40B4-BE49-F238E27FC236}">
                <a16:creationId xmlns:a16="http://schemas.microsoft.com/office/drawing/2014/main" id="{3F2686A1-98FE-49D4-812D-4A592AA1BFEE}"/>
              </a:ext>
            </a:extLst>
          </p:cNvPr>
          <p:cNvGrpSpPr/>
          <p:nvPr/>
        </p:nvGrpSpPr>
        <p:grpSpPr>
          <a:xfrm>
            <a:off x="6496326" y="4441368"/>
            <a:ext cx="4603322" cy="1809952"/>
            <a:chOff x="1121203" y="4460261"/>
            <a:chExt cx="4603322" cy="1809952"/>
          </a:xfrm>
        </p:grpSpPr>
        <p:sp>
          <p:nvSpPr>
            <p:cNvPr id="687" name="Rectangle 2">
              <a:extLst>
                <a:ext uri="{FF2B5EF4-FFF2-40B4-BE49-F238E27FC236}">
                  <a16:creationId xmlns:a16="http://schemas.microsoft.com/office/drawing/2014/main" id="{1E6EE2C5-075E-4FEB-9AA7-2D2B4C65098A}"/>
                </a:ext>
              </a:extLst>
            </p:cNvPr>
            <p:cNvSpPr/>
            <p:nvPr/>
          </p:nvSpPr>
          <p:spPr>
            <a:xfrm>
              <a:off x="1121203" y="4644339"/>
              <a:ext cx="4603322" cy="16258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8" name="Rounded Rectangle 7">
              <a:extLst>
                <a:ext uri="{FF2B5EF4-FFF2-40B4-BE49-F238E27FC236}">
                  <a16:creationId xmlns:a16="http://schemas.microsoft.com/office/drawing/2014/main" id="{963CF13A-8225-4C83-8FEB-FCF2C729600A}"/>
                </a:ext>
              </a:extLst>
            </p:cNvPr>
            <p:cNvSpPr/>
            <p:nvPr/>
          </p:nvSpPr>
          <p:spPr>
            <a:xfrm>
              <a:off x="2090716" y="4460261"/>
              <a:ext cx="2664296" cy="43204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9" name="TextBox 688">
              <a:extLst>
                <a:ext uri="{FF2B5EF4-FFF2-40B4-BE49-F238E27FC236}">
                  <a16:creationId xmlns:a16="http://schemas.microsoft.com/office/drawing/2014/main" id="{8D1FCE4B-4427-43A8-8259-84BCD2AE5946}"/>
                </a:ext>
              </a:extLst>
            </p:cNvPr>
            <p:cNvSpPr txBox="1"/>
            <p:nvPr/>
          </p:nvSpPr>
          <p:spPr>
            <a:xfrm>
              <a:off x="1365169" y="4952008"/>
              <a:ext cx="4115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690" name="TextBox 689">
              <a:extLst>
                <a:ext uri="{FF2B5EF4-FFF2-40B4-BE49-F238E27FC236}">
                  <a16:creationId xmlns:a16="http://schemas.microsoft.com/office/drawing/2014/main" id="{F79C1F44-4C5D-4335-815B-DF808CD15BA2}"/>
                </a:ext>
              </a:extLst>
            </p:cNvPr>
            <p:cNvSpPr txBox="1"/>
            <p:nvPr/>
          </p:nvSpPr>
          <p:spPr>
            <a:xfrm>
              <a:off x="2165821" y="5554123"/>
              <a:ext cx="2514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</a:t>
              </a:r>
            </a:p>
          </p:txBody>
        </p:sp>
        <p:sp>
          <p:nvSpPr>
            <p:cNvPr id="691" name="TextBox 690">
              <a:extLst>
                <a:ext uri="{FF2B5EF4-FFF2-40B4-BE49-F238E27FC236}">
                  <a16:creationId xmlns:a16="http://schemas.microsoft.com/office/drawing/2014/main" id="{63381C8F-6FCA-4A2E-877F-4F193CE88D83}"/>
                </a:ext>
              </a:extLst>
            </p:cNvPr>
            <p:cNvSpPr txBox="1"/>
            <p:nvPr/>
          </p:nvSpPr>
          <p:spPr>
            <a:xfrm>
              <a:off x="2236967" y="4522395"/>
              <a:ext cx="23717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11160</TotalTime>
  <Words>169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21</cp:revision>
  <dcterms:created xsi:type="dcterms:W3CDTF">2018-02-18T19:39:47Z</dcterms:created>
  <dcterms:modified xsi:type="dcterms:W3CDTF">2023-11-27T14:52:23Z</dcterms:modified>
</cp:coreProperties>
</file>