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855" name="Group 82">
            <a:extLst>
              <a:ext uri="{FF2B5EF4-FFF2-40B4-BE49-F238E27FC236}">
                <a16:creationId xmlns:a16="http://schemas.microsoft.com/office/drawing/2014/main" id="{819583E3-CD53-498A-9F14-97CE0C0A6E8E}"/>
              </a:ext>
            </a:extLst>
          </p:cNvPr>
          <p:cNvGrpSpPr/>
          <p:nvPr/>
        </p:nvGrpSpPr>
        <p:grpSpPr>
          <a:xfrm>
            <a:off x="294954" y="1828709"/>
            <a:ext cx="3519458" cy="4822768"/>
            <a:chOff x="3261442" y="5094961"/>
            <a:chExt cx="1189015" cy="1629326"/>
          </a:xfrm>
        </p:grpSpPr>
        <p:sp>
          <p:nvSpPr>
            <p:cNvPr id="856" name="Rounded Rectangle 39">
              <a:extLst>
                <a:ext uri="{FF2B5EF4-FFF2-40B4-BE49-F238E27FC236}">
                  <a16:creationId xmlns:a16="http://schemas.microsoft.com/office/drawing/2014/main" id="{31C14D5B-0285-4368-BD59-3CF0D4324281}"/>
                </a:ext>
              </a:extLst>
            </p:cNvPr>
            <p:cNvSpPr/>
            <p:nvPr/>
          </p:nvSpPr>
          <p:spPr>
            <a:xfrm rot="2483232">
              <a:off x="3261442" y="5287651"/>
              <a:ext cx="1189015" cy="1436636"/>
            </a:xfrm>
            <a:custGeom>
              <a:avLst/>
              <a:gdLst>
                <a:gd name="connsiteX0" fmla="*/ 670001 w 2194524"/>
                <a:gd name="connsiteY0" fmla="*/ 41365 h 3010473"/>
                <a:gd name="connsiteX1" fmla="*/ 769866 w 2194524"/>
                <a:gd name="connsiteY1" fmla="*/ 0 h 3010473"/>
                <a:gd name="connsiteX2" fmla="*/ 911097 w 2194524"/>
                <a:gd name="connsiteY2" fmla="*/ 141231 h 3010473"/>
                <a:gd name="connsiteX3" fmla="*/ 911097 w 2194524"/>
                <a:gd name="connsiteY3" fmla="*/ 753742 h 3010473"/>
                <a:gd name="connsiteX4" fmla="*/ 1594794 w 2194524"/>
                <a:gd name="connsiteY4" fmla="*/ 789196 h 3010473"/>
                <a:gd name="connsiteX5" fmla="*/ 1875818 w 2194524"/>
                <a:gd name="connsiteY5" fmla="*/ 1808656 h 3010473"/>
                <a:gd name="connsiteX6" fmla="*/ 2194524 w 2194524"/>
                <a:gd name="connsiteY6" fmla="*/ 2178856 h 3010473"/>
                <a:gd name="connsiteX7" fmla="*/ 1488044 w 2194524"/>
                <a:gd name="connsiteY7" fmla="*/ 3010473 h 3010473"/>
                <a:gd name="connsiteX8" fmla="*/ 1136947 w 2194524"/>
                <a:gd name="connsiteY8" fmla="*/ 2468062 h 3010473"/>
                <a:gd name="connsiteX9" fmla="*/ 519460 w 2194524"/>
                <a:gd name="connsiteY9" fmla="*/ 2013663 h 3010473"/>
                <a:gd name="connsiteX10" fmla="*/ 0 w 2194524"/>
                <a:gd name="connsiteY10" fmla="*/ 1326467 h 3010473"/>
                <a:gd name="connsiteX11" fmla="*/ 628635 w 2194524"/>
                <a:gd name="connsiteY11" fmla="*/ 1589678 h 3010473"/>
                <a:gd name="connsiteX12" fmla="*/ 628635 w 2194524"/>
                <a:gd name="connsiteY12" fmla="*/ 141231 h 3010473"/>
                <a:gd name="connsiteX13" fmla="*/ 670001 w 2194524"/>
                <a:gd name="connsiteY13" fmla="*/ 41365 h 3010473"/>
                <a:gd name="connsiteX0" fmla="*/ 670001 w 2194524"/>
                <a:gd name="connsiteY0" fmla="*/ 41365 h 3010473"/>
                <a:gd name="connsiteX1" fmla="*/ 769866 w 2194524"/>
                <a:gd name="connsiteY1" fmla="*/ 0 h 3010473"/>
                <a:gd name="connsiteX2" fmla="*/ 911097 w 2194524"/>
                <a:gd name="connsiteY2" fmla="*/ 141231 h 3010473"/>
                <a:gd name="connsiteX3" fmla="*/ 960469 w 2194524"/>
                <a:gd name="connsiteY3" fmla="*/ 784060 h 3010473"/>
                <a:gd name="connsiteX4" fmla="*/ 1594794 w 2194524"/>
                <a:gd name="connsiteY4" fmla="*/ 789196 h 3010473"/>
                <a:gd name="connsiteX5" fmla="*/ 1875818 w 2194524"/>
                <a:gd name="connsiteY5" fmla="*/ 1808656 h 3010473"/>
                <a:gd name="connsiteX6" fmla="*/ 2194524 w 2194524"/>
                <a:gd name="connsiteY6" fmla="*/ 2178856 h 3010473"/>
                <a:gd name="connsiteX7" fmla="*/ 1488044 w 2194524"/>
                <a:gd name="connsiteY7" fmla="*/ 3010473 h 3010473"/>
                <a:gd name="connsiteX8" fmla="*/ 1136947 w 2194524"/>
                <a:gd name="connsiteY8" fmla="*/ 2468062 h 3010473"/>
                <a:gd name="connsiteX9" fmla="*/ 519460 w 2194524"/>
                <a:gd name="connsiteY9" fmla="*/ 2013663 h 3010473"/>
                <a:gd name="connsiteX10" fmla="*/ 0 w 2194524"/>
                <a:gd name="connsiteY10" fmla="*/ 1326467 h 3010473"/>
                <a:gd name="connsiteX11" fmla="*/ 628635 w 2194524"/>
                <a:gd name="connsiteY11" fmla="*/ 1589678 h 3010473"/>
                <a:gd name="connsiteX12" fmla="*/ 628635 w 2194524"/>
                <a:gd name="connsiteY12" fmla="*/ 141231 h 3010473"/>
                <a:gd name="connsiteX13" fmla="*/ 670001 w 2194524"/>
                <a:gd name="connsiteY13" fmla="*/ 41365 h 3010473"/>
                <a:gd name="connsiteX0" fmla="*/ 670001 w 2194524"/>
                <a:gd name="connsiteY0" fmla="*/ 41365 h 3010473"/>
                <a:gd name="connsiteX1" fmla="*/ 769866 w 2194524"/>
                <a:gd name="connsiteY1" fmla="*/ 0 h 3010473"/>
                <a:gd name="connsiteX2" fmla="*/ 911097 w 2194524"/>
                <a:gd name="connsiteY2" fmla="*/ 141231 h 3010473"/>
                <a:gd name="connsiteX3" fmla="*/ 960469 w 2194524"/>
                <a:gd name="connsiteY3" fmla="*/ 784060 h 3010473"/>
                <a:gd name="connsiteX4" fmla="*/ 1594794 w 2194524"/>
                <a:gd name="connsiteY4" fmla="*/ 789196 h 3010473"/>
                <a:gd name="connsiteX5" fmla="*/ 1875818 w 2194524"/>
                <a:gd name="connsiteY5" fmla="*/ 1808656 h 3010473"/>
                <a:gd name="connsiteX6" fmla="*/ 2194524 w 2194524"/>
                <a:gd name="connsiteY6" fmla="*/ 2178856 h 3010473"/>
                <a:gd name="connsiteX7" fmla="*/ 1488044 w 2194524"/>
                <a:gd name="connsiteY7" fmla="*/ 3010473 h 3010473"/>
                <a:gd name="connsiteX8" fmla="*/ 1136947 w 2194524"/>
                <a:gd name="connsiteY8" fmla="*/ 2468062 h 3010473"/>
                <a:gd name="connsiteX9" fmla="*/ 519460 w 2194524"/>
                <a:gd name="connsiteY9" fmla="*/ 2013663 h 3010473"/>
                <a:gd name="connsiteX10" fmla="*/ 0 w 2194524"/>
                <a:gd name="connsiteY10" fmla="*/ 1326467 h 3010473"/>
                <a:gd name="connsiteX11" fmla="*/ 628635 w 2194524"/>
                <a:gd name="connsiteY11" fmla="*/ 1589678 h 3010473"/>
                <a:gd name="connsiteX12" fmla="*/ 628635 w 2194524"/>
                <a:gd name="connsiteY12" fmla="*/ 141231 h 3010473"/>
                <a:gd name="connsiteX13" fmla="*/ 670001 w 2194524"/>
                <a:gd name="connsiteY13" fmla="*/ 41365 h 3010473"/>
                <a:gd name="connsiteX0" fmla="*/ 670001 w 2194524"/>
                <a:gd name="connsiteY0" fmla="*/ 41365 h 3010473"/>
                <a:gd name="connsiteX1" fmla="*/ 769866 w 2194524"/>
                <a:gd name="connsiteY1" fmla="*/ 0 h 3010473"/>
                <a:gd name="connsiteX2" fmla="*/ 911097 w 2194524"/>
                <a:gd name="connsiteY2" fmla="*/ 141231 h 3010473"/>
                <a:gd name="connsiteX3" fmla="*/ 960469 w 2194524"/>
                <a:gd name="connsiteY3" fmla="*/ 784060 h 3010473"/>
                <a:gd name="connsiteX4" fmla="*/ 1594794 w 2194524"/>
                <a:gd name="connsiteY4" fmla="*/ 789196 h 3010473"/>
                <a:gd name="connsiteX5" fmla="*/ 1875818 w 2194524"/>
                <a:gd name="connsiteY5" fmla="*/ 1808656 h 3010473"/>
                <a:gd name="connsiteX6" fmla="*/ 2194524 w 2194524"/>
                <a:gd name="connsiteY6" fmla="*/ 2178856 h 3010473"/>
                <a:gd name="connsiteX7" fmla="*/ 1488044 w 2194524"/>
                <a:gd name="connsiteY7" fmla="*/ 3010473 h 3010473"/>
                <a:gd name="connsiteX8" fmla="*/ 1136947 w 2194524"/>
                <a:gd name="connsiteY8" fmla="*/ 2468062 h 3010473"/>
                <a:gd name="connsiteX9" fmla="*/ 519460 w 2194524"/>
                <a:gd name="connsiteY9" fmla="*/ 2013663 h 3010473"/>
                <a:gd name="connsiteX10" fmla="*/ 0 w 2194524"/>
                <a:gd name="connsiteY10" fmla="*/ 1326467 h 3010473"/>
                <a:gd name="connsiteX11" fmla="*/ 628635 w 2194524"/>
                <a:gd name="connsiteY11" fmla="*/ 1589678 h 3010473"/>
                <a:gd name="connsiteX12" fmla="*/ 628635 w 2194524"/>
                <a:gd name="connsiteY12" fmla="*/ 141231 h 3010473"/>
                <a:gd name="connsiteX13" fmla="*/ 670001 w 2194524"/>
                <a:gd name="connsiteY13" fmla="*/ 41365 h 3010473"/>
                <a:gd name="connsiteX0" fmla="*/ 670001 w 2194524"/>
                <a:gd name="connsiteY0" fmla="*/ 41365 h 3010473"/>
                <a:gd name="connsiteX1" fmla="*/ 769866 w 2194524"/>
                <a:gd name="connsiteY1" fmla="*/ 0 h 3010473"/>
                <a:gd name="connsiteX2" fmla="*/ 911097 w 2194524"/>
                <a:gd name="connsiteY2" fmla="*/ 141231 h 3010473"/>
                <a:gd name="connsiteX3" fmla="*/ 960469 w 2194524"/>
                <a:gd name="connsiteY3" fmla="*/ 784060 h 3010473"/>
                <a:gd name="connsiteX4" fmla="*/ 1594794 w 2194524"/>
                <a:gd name="connsiteY4" fmla="*/ 789196 h 3010473"/>
                <a:gd name="connsiteX5" fmla="*/ 1848308 w 2194524"/>
                <a:gd name="connsiteY5" fmla="*/ 1898342 h 3010473"/>
                <a:gd name="connsiteX6" fmla="*/ 2194524 w 2194524"/>
                <a:gd name="connsiteY6" fmla="*/ 2178856 h 3010473"/>
                <a:gd name="connsiteX7" fmla="*/ 1488044 w 2194524"/>
                <a:gd name="connsiteY7" fmla="*/ 3010473 h 3010473"/>
                <a:gd name="connsiteX8" fmla="*/ 1136947 w 2194524"/>
                <a:gd name="connsiteY8" fmla="*/ 2468062 h 3010473"/>
                <a:gd name="connsiteX9" fmla="*/ 519460 w 2194524"/>
                <a:gd name="connsiteY9" fmla="*/ 2013663 h 3010473"/>
                <a:gd name="connsiteX10" fmla="*/ 0 w 2194524"/>
                <a:gd name="connsiteY10" fmla="*/ 1326467 h 3010473"/>
                <a:gd name="connsiteX11" fmla="*/ 628635 w 2194524"/>
                <a:gd name="connsiteY11" fmla="*/ 1589678 h 3010473"/>
                <a:gd name="connsiteX12" fmla="*/ 628635 w 2194524"/>
                <a:gd name="connsiteY12" fmla="*/ 141231 h 3010473"/>
                <a:gd name="connsiteX13" fmla="*/ 670001 w 2194524"/>
                <a:gd name="connsiteY13" fmla="*/ 41365 h 3010473"/>
                <a:gd name="connsiteX0" fmla="*/ 670001 w 2145453"/>
                <a:gd name="connsiteY0" fmla="*/ 41365 h 3010473"/>
                <a:gd name="connsiteX1" fmla="*/ 769866 w 2145453"/>
                <a:gd name="connsiteY1" fmla="*/ 0 h 3010473"/>
                <a:gd name="connsiteX2" fmla="*/ 911097 w 2145453"/>
                <a:gd name="connsiteY2" fmla="*/ 141231 h 3010473"/>
                <a:gd name="connsiteX3" fmla="*/ 960469 w 2145453"/>
                <a:gd name="connsiteY3" fmla="*/ 784060 h 3010473"/>
                <a:gd name="connsiteX4" fmla="*/ 1594794 w 2145453"/>
                <a:gd name="connsiteY4" fmla="*/ 789196 h 3010473"/>
                <a:gd name="connsiteX5" fmla="*/ 1848308 w 2145453"/>
                <a:gd name="connsiteY5" fmla="*/ 1898342 h 3010473"/>
                <a:gd name="connsiteX6" fmla="*/ 2145453 w 2145453"/>
                <a:gd name="connsiteY6" fmla="*/ 2249789 h 3010473"/>
                <a:gd name="connsiteX7" fmla="*/ 1488044 w 2145453"/>
                <a:gd name="connsiteY7" fmla="*/ 3010473 h 3010473"/>
                <a:gd name="connsiteX8" fmla="*/ 1136947 w 2145453"/>
                <a:gd name="connsiteY8" fmla="*/ 2468062 h 3010473"/>
                <a:gd name="connsiteX9" fmla="*/ 519460 w 2145453"/>
                <a:gd name="connsiteY9" fmla="*/ 2013663 h 3010473"/>
                <a:gd name="connsiteX10" fmla="*/ 0 w 2145453"/>
                <a:gd name="connsiteY10" fmla="*/ 1326467 h 3010473"/>
                <a:gd name="connsiteX11" fmla="*/ 628635 w 2145453"/>
                <a:gd name="connsiteY11" fmla="*/ 1589678 h 3010473"/>
                <a:gd name="connsiteX12" fmla="*/ 628635 w 2145453"/>
                <a:gd name="connsiteY12" fmla="*/ 141231 h 3010473"/>
                <a:gd name="connsiteX13" fmla="*/ 670001 w 2145453"/>
                <a:gd name="connsiteY13" fmla="*/ 41365 h 3010473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60469 w 2145453"/>
                <a:gd name="connsiteY3" fmla="*/ 784060 h 2912664"/>
                <a:gd name="connsiteX4" fmla="*/ 1594794 w 2145453"/>
                <a:gd name="connsiteY4" fmla="*/ 789196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19460 w 2145453"/>
                <a:gd name="connsiteY9" fmla="*/ 2013663 h 2912664"/>
                <a:gd name="connsiteX10" fmla="*/ 0 w 2145453"/>
                <a:gd name="connsiteY10" fmla="*/ 1326467 h 2912664"/>
                <a:gd name="connsiteX11" fmla="*/ 628635 w 2145453"/>
                <a:gd name="connsiteY11" fmla="*/ 1589678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60469 w 2145453"/>
                <a:gd name="connsiteY3" fmla="*/ 784060 h 2912664"/>
                <a:gd name="connsiteX4" fmla="*/ 1594794 w 2145453"/>
                <a:gd name="connsiteY4" fmla="*/ 789196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28635 w 2145453"/>
                <a:gd name="connsiteY11" fmla="*/ 1589678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60469 w 2145453"/>
                <a:gd name="connsiteY3" fmla="*/ 784060 h 2912664"/>
                <a:gd name="connsiteX4" fmla="*/ 1594794 w 2145453"/>
                <a:gd name="connsiteY4" fmla="*/ 789196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28635 w 2145453"/>
                <a:gd name="connsiteY11" fmla="*/ 1589678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60469 w 2145453"/>
                <a:gd name="connsiteY3" fmla="*/ 784060 h 2912664"/>
                <a:gd name="connsiteX4" fmla="*/ 1594794 w 2145453"/>
                <a:gd name="connsiteY4" fmla="*/ 789196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79880 w 2145453"/>
                <a:gd name="connsiteY11" fmla="*/ 1646872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60469 w 2145453"/>
                <a:gd name="connsiteY3" fmla="*/ 784060 h 2912664"/>
                <a:gd name="connsiteX4" fmla="*/ 1594794 w 2145453"/>
                <a:gd name="connsiteY4" fmla="*/ 789196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79880 w 2145453"/>
                <a:gd name="connsiteY11" fmla="*/ 1646872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79523 w 2145453"/>
                <a:gd name="connsiteY3" fmla="*/ 863751 h 2912664"/>
                <a:gd name="connsiteX4" fmla="*/ 1594794 w 2145453"/>
                <a:gd name="connsiteY4" fmla="*/ 789196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79880 w 2145453"/>
                <a:gd name="connsiteY11" fmla="*/ 1646872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79523 w 2145453"/>
                <a:gd name="connsiteY3" fmla="*/ 863751 h 2912664"/>
                <a:gd name="connsiteX4" fmla="*/ 1594794 w 2145453"/>
                <a:gd name="connsiteY4" fmla="*/ 789196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79880 w 2145453"/>
                <a:gd name="connsiteY11" fmla="*/ 1646872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79523 w 2145453"/>
                <a:gd name="connsiteY3" fmla="*/ 863751 h 2912664"/>
                <a:gd name="connsiteX4" fmla="*/ 1578849 w 2145453"/>
                <a:gd name="connsiteY4" fmla="*/ 851069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79880 w 2145453"/>
                <a:gd name="connsiteY11" fmla="*/ 1646872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79523 w 2145453"/>
                <a:gd name="connsiteY3" fmla="*/ 863751 h 2912664"/>
                <a:gd name="connsiteX4" fmla="*/ 1578849 w 2145453"/>
                <a:gd name="connsiteY4" fmla="*/ 851069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679880 w 2145453"/>
                <a:gd name="connsiteY11" fmla="*/ 1646872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670001 w 2145453"/>
                <a:gd name="connsiteY0" fmla="*/ 41365 h 2912664"/>
                <a:gd name="connsiteX1" fmla="*/ 769866 w 2145453"/>
                <a:gd name="connsiteY1" fmla="*/ 0 h 2912664"/>
                <a:gd name="connsiteX2" fmla="*/ 911097 w 2145453"/>
                <a:gd name="connsiteY2" fmla="*/ 141231 h 2912664"/>
                <a:gd name="connsiteX3" fmla="*/ 979523 w 2145453"/>
                <a:gd name="connsiteY3" fmla="*/ 863751 h 2912664"/>
                <a:gd name="connsiteX4" fmla="*/ 1578849 w 2145453"/>
                <a:gd name="connsiteY4" fmla="*/ 851069 h 2912664"/>
                <a:gd name="connsiteX5" fmla="*/ 1848308 w 2145453"/>
                <a:gd name="connsiteY5" fmla="*/ 1898342 h 2912664"/>
                <a:gd name="connsiteX6" fmla="*/ 2145453 w 2145453"/>
                <a:gd name="connsiteY6" fmla="*/ 2249789 h 2912664"/>
                <a:gd name="connsiteX7" fmla="*/ 1535243 w 2145453"/>
                <a:gd name="connsiteY7" fmla="*/ 2912664 h 2912664"/>
                <a:gd name="connsiteX8" fmla="*/ 1136947 w 2145453"/>
                <a:gd name="connsiteY8" fmla="*/ 2468062 h 2912664"/>
                <a:gd name="connsiteX9" fmla="*/ 530391 w 2145453"/>
                <a:gd name="connsiteY9" fmla="*/ 2073665 h 2912664"/>
                <a:gd name="connsiteX10" fmla="*/ 0 w 2145453"/>
                <a:gd name="connsiteY10" fmla="*/ 1326467 h 2912664"/>
                <a:gd name="connsiteX11" fmla="*/ 710556 w 2145453"/>
                <a:gd name="connsiteY11" fmla="*/ 1634217 h 2912664"/>
                <a:gd name="connsiteX12" fmla="*/ 628635 w 2145453"/>
                <a:gd name="connsiteY12" fmla="*/ 141231 h 2912664"/>
                <a:gd name="connsiteX13" fmla="*/ 670001 w 2145453"/>
                <a:gd name="connsiteY13" fmla="*/ 41365 h 2912664"/>
                <a:gd name="connsiteX0" fmla="*/ 733305 w 2208757"/>
                <a:gd name="connsiteY0" fmla="*/ 41365 h 2912664"/>
                <a:gd name="connsiteX1" fmla="*/ 833170 w 2208757"/>
                <a:gd name="connsiteY1" fmla="*/ 0 h 2912664"/>
                <a:gd name="connsiteX2" fmla="*/ 974401 w 2208757"/>
                <a:gd name="connsiteY2" fmla="*/ 141231 h 2912664"/>
                <a:gd name="connsiteX3" fmla="*/ 1042827 w 2208757"/>
                <a:gd name="connsiteY3" fmla="*/ 863751 h 2912664"/>
                <a:gd name="connsiteX4" fmla="*/ 1642153 w 2208757"/>
                <a:gd name="connsiteY4" fmla="*/ 851069 h 2912664"/>
                <a:gd name="connsiteX5" fmla="*/ 1911612 w 2208757"/>
                <a:gd name="connsiteY5" fmla="*/ 1898342 h 2912664"/>
                <a:gd name="connsiteX6" fmla="*/ 2208757 w 2208757"/>
                <a:gd name="connsiteY6" fmla="*/ 2249789 h 2912664"/>
                <a:gd name="connsiteX7" fmla="*/ 1598547 w 2208757"/>
                <a:gd name="connsiteY7" fmla="*/ 2912664 h 2912664"/>
                <a:gd name="connsiteX8" fmla="*/ 1200251 w 2208757"/>
                <a:gd name="connsiteY8" fmla="*/ 2468062 h 2912664"/>
                <a:gd name="connsiteX9" fmla="*/ 593695 w 2208757"/>
                <a:gd name="connsiteY9" fmla="*/ 2073665 h 2912664"/>
                <a:gd name="connsiteX10" fmla="*/ 0 w 2208757"/>
                <a:gd name="connsiteY10" fmla="*/ 1399250 h 2912664"/>
                <a:gd name="connsiteX11" fmla="*/ 773860 w 2208757"/>
                <a:gd name="connsiteY11" fmla="*/ 1634217 h 2912664"/>
                <a:gd name="connsiteX12" fmla="*/ 691939 w 2208757"/>
                <a:gd name="connsiteY12" fmla="*/ 141231 h 2912664"/>
                <a:gd name="connsiteX13" fmla="*/ 733305 w 2208757"/>
                <a:gd name="connsiteY13" fmla="*/ 41365 h 2912664"/>
                <a:gd name="connsiteX0" fmla="*/ 787104 w 2262556"/>
                <a:gd name="connsiteY0" fmla="*/ 41365 h 2912664"/>
                <a:gd name="connsiteX1" fmla="*/ 886969 w 2262556"/>
                <a:gd name="connsiteY1" fmla="*/ 0 h 2912664"/>
                <a:gd name="connsiteX2" fmla="*/ 1028200 w 2262556"/>
                <a:gd name="connsiteY2" fmla="*/ 141231 h 2912664"/>
                <a:gd name="connsiteX3" fmla="*/ 1096626 w 2262556"/>
                <a:gd name="connsiteY3" fmla="*/ 863751 h 2912664"/>
                <a:gd name="connsiteX4" fmla="*/ 1695952 w 2262556"/>
                <a:gd name="connsiteY4" fmla="*/ 851069 h 2912664"/>
                <a:gd name="connsiteX5" fmla="*/ 1965411 w 2262556"/>
                <a:gd name="connsiteY5" fmla="*/ 1898342 h 2912664"/>
                <a:gd name="connsiteX6" fmla="*/ 2262556 w 2262556"/>
                <a:gd name="connsiteY6" fmla="*/ 2249789 h 2912664"/>
                <a:gd name="connsiteX7" fmla="*/ 1652346 w 2262556"/>
                <a:gd name="connsiteY7" fmla="*/ 2912664 h 2912664"/>
                <a:gd name="connsiteX8" fmla="*/ 1254050 w 2262556"/>
                <a:gd name="connsiteY8" fmla="*/ 2468062 h 2912664"/>
                <a:gd name="connsiteX9" fmla="*/ 647494 w 2262556"/>
                <a:gd name="connsiteY9" fmla="*/ 2073665 h 2912664"/>
                <a:gd name="connsiteX10" fmla="*/ 0 w 2262556"/>
                <a:gd name="connsiteY10" fmla="*/ 1381959 h 2912664"/>
                <a:gd name="connsiteX11" fmla="*/ 827659 w 2262556"/>
                <a:gd name="connsiteY11" fmla="*/ 1634217 h 2912664"/>
                <a:gd name="connsiteX12" fmla="*/ 745738 w 2262556"/>
                <a:gd name="connsiteY12" fmla="*/ 141231 h 2912664"/>
                <a:gd name="connsiteX13" fmla="*/ 787104 w 2262556"/>
                <a:gd name="connsiteY13" fmla="*/ 41365 h 2912664"/>
                <a:gd name="connsiteX0" fmla="*/ 787104 w 2262556"/>
                <a:gd name="connsiteY0" fmla="*/ 41365 h 2912664"/>
                <a:gd name="connsiteX1" fmla="*/ 886969 w 2262556"/>
                <a:gd name="connsiteY1" fmla="*/ 0 h 2912664"/>
                <a:gd name="connsiteX2" fmla="*/ 1028200 w 2262556"/>
                <a:gd name="connsiteY2" fmla="*/ 141231 h 2912664"/>
                <a:gd name="connsiteX3" fmla="*/ 1096626 w 2262556"/>
                <a:gd name="connsiteY3" fmla="*/ 863751 h 2912664"/>
                <a:gd name="connsiteX4" fmla="*/ 1695952 w 2262556"/>
                <a:gd name="connsiteY4" fmla="*/ 851069 h 2912664"/>
                <a:gd name="connsiteX5" fmla="*/ 1965411 w 2262556"/>
                <a:gd name="connsiteY5" fmla="*/ 1898342 h 2912664"/>
                <a:gd name="connsiteX6" fmla="*/ 2262556 w 2262556"/>
                <a:gd name="connsiteY6" fmla="*/ 2249789 h 2912664"/>
                <a:gd name="connsiteX7" fmla="*/ 1652346 w 2262556"/>
                <a:gd name="connsiteY7" fmla="*/ 2912664 h 2912664"/>
                <a:gd name="connsiteX8" fmla="*/ 1254050 w 2262556"/>
                <a:gd name="connsiteY8" fmla="*/ 2468062 h 2912664"/>
                <a:gd name="connsiteX9" fmla="*/ 647494 w 2262556"/>
                <a:gd name="connsiteY9" fmla="*/ 2073665 h 2912664"/>
                <a:gd name="connsiteX10" fmla="*/ 0 w 2262556"/>
                <a:gd name="connsiteY10" fmla="*/ 1381959 h 2912664"/>
                <a:gd name="connsiteX11" fmla="*/ 827659 w 2262556"/>
                <a:gd name="connsiteY11" fmla="*/ 1634217 h 2912664"/>
                <a:gd name="connsiteX12" fmla="*/ 745738 w 2262556"/>
                <a:gd name="connsiteY12" fmla="*/ 141231 h 2912664"/>
                <a:gd name="connsiteX13" fmla="*/ 787104 w 2262556"/>
                <a:gd name="connsiteY13" fmla="*/ 41365 h 2912664"/>
                <a:gd name="connsiteX0" fmla="*/ 787104 w 2262556"/>
                <a:gd name="connsiteY0" fmla="*/ 41365 h 2912664"/>
                <a:gd name="connsiteX1" fmla="*/ 886969 w 2262556"/>
                <a:gd name="connsiteY1" fmla="*/ 0 h 2912664"/>
                <a:gd name="connsiteX2" fmla="*/ 1028200 w 2262556"/>
                <a:gd name="connsiteY2" fmla="*/ 141231 h 2912664"/>
                <a:gd name="connsiteX3" fmla="*/ 1096626 w 2262556"/>
                <a:gd name="connsiteY3" fmla="*/ 863751 h 2912664"/>
                <a:gd name="connsiteX4" fmla="*/ 1695952 w 2262556"/>
                <a:gd name="connsiteY4" fmla="*/ 851069 h 2912664"/>
                <a:gd name="connsiteX5" fmla="*/ 1965411 w 2262556"/>
                <a:gd name="connsiteY5" fmla="*/ 1898342 h 2912664"/>
                <a:gd name="connsiteX6" fmla="*/ 2262556 w 2262556"/>
                <a:gd name="connsiteY6" fmla="*/ 2249789 h 2912664"/>
                <a:gd name="connsiteX7" fmla="*/ 1652346 w 2262556"/>
                <a:gd name="connsiteY7" fmla="*/ 2912664 h 2912664"/>
                <a:gd name="connsiteX8" fmla="*/ 1254050 w 2262556"/>
                <a:gd name="connsiteY8" fmla="*/ 2468062 h 2912664"/>
                <a:gd name="connsiteX9" fmla="*/ 647494 w 2262556"/>
                <a:gd name="connsiteY9" fmla="*/ 2073665 h 2912664"/>
                <a:gd name="connsiteX10" fmla="*/ 0 w 2262556"/>
                <a:gd name="connsiteY10" fmla="*/ 1381959 h 2912664"/>
                <a:gd name="connsiteX11" fmla="*/ 827659 w 2262556"/>
                <a:gd name="connsiteY11" fmla="*/ 1634217 h 2912664"/>
                <a:gd name="connsiteX12" fmla="*/ 745738 w 2262556"/>
                <a:gd name="connsiteY12" fmla="*/ 141231 h 2912664"/>
                <a:gd name="connsiteX13" fmla="*/ 787104 w 2262556"/>
                <a:gd name="connsiteY13" fmla="*/ 41365 h 2912664"/>
                <a:gd name="connsiteX0" fmla="*/ 787104 w 2262556"/>
                <a:gd name="connsiteY0" fmla="*/ 41365 h 3204020"/>
                <a:gd name="connsiteX1" fmla="*/ 886969 w 2262556"/>
                <a:gd name="connsiteY1" fmla="*/ 0 h 3204020"/>
                <a:gd name="connsiteX2" fmla="*/ 1028200 w 2262556"/>
                <a:gd name="connsiteY2" fmla="*/ 141231 h 3204020"/>
                <a:gd name="connsiteX3" fmla="*/ 1096626 w 2262556"/>
                <a:gd name="connsiteY3" fmla="*/ 863751 h 3204020"/>
                <a:gd name="connsiteX4" fmla="*/ 1695952 w 2262556"/>
                <a:gd name="connsiteY4" fmla="*/ 851069 h 3204020"/>
                <a:gd name="connsiteX5" fmla="*/ 1965411 w 2262556"/>
                <a:gd name="connsiteY5" fmla="*/ 1898342 h 3204020"/>
                <a:gd name="connsiteX6" fmla="*/ 2262556 w 2262556"/>
                <a:gd name="connsiteY6" fmla="*/ 2249789 h 3204020"/>
                <a:gd name="connsiteX7" fmla="*/ 1875442 w 2262556"/>
                <a:gd name="connsiteY7" fmla="*/ 3204020 h 3204020"/>
                <a:gd name="connsiteX8" fmla="*/ 1254050 w 2262556"/>
                <a:gd name="connsiteY8" fmla="*/ 2468062 h 3204020"/>
                <a:gd name="connsiteX9" fmla="*/ 647494 w 2262556"/>
                <a:gd name="connsiteY9" fmla="*/ 2073665 h 3204020"/>
                <a:gd name="connsiteX10" fmla="*/ 0 w 2262556"/>
                <a:gd name="connsiteY10" fmla="*/ 1381959 h 3204020"/>
                <a:gd name="connsiteX11" fmla="*/ 827659 w 2262556"/>
                <a:gd name="connsiteY11" fmla="*/ 1634217 h 3204020"/>
                <a:gd name="connsiteX12" fmla="*/ 745738 w 2262556"/>
                <a:gd name="connsiteY12" fmla="*/ 141231 h 3204020"/>
                <a:gd name="connsiteX13" fmla="*/ 787104 w 2262556"/>
                <a:gd name="connsiteY13" fmla="*/ 41365 h 3204020"/>
                <a:gd name="connsiteX0" fmla="*/ 787104 w 2616797"/>
                <a:gd name="connsiteY0" fmla="*/ 41365 h 3204020"/>
                <a:gd name="connsiteX1" fmla="*/ 886969 w 2616797"/>
                <a:gd name="connsiteY1" fmla="*/ 0 h 3204020"/>
                <a:gd name="connsiteX2" fmla="*/ 1028200 w 2616797"/>
                <a:gd name="connsiteY2" fmla="*/ 141231 h 3204020"/>
                <a:gd name="connsiteX3" fmla="*/ 1096626 w 2616797"/>
                <a:gd name="connsiteY3" fmla="*/ 863751 h 3204020"/>
                <a:gd name="connsiteX4" fmla="*/ 1695952 w 2616797"/>
                <a:gd name="connsiteY4" fmla="*/ 851069 h 3204020"/>
                <a:gd name="connsiteX5" fmla="*/ 1965411 w 2616797"/>
                <a:gd name="connsiteY5" fmla="*/ 1898342 h 3204020"/>
                <a:gd name="connsiteX6" fmla="*/ 2616797 w 2616797"/>
                <a:gd name="connsiteY6" fmla="*/ 2518120 h 3204020"/>
                <a:gd name="connsiteX7" fmla="*/ 1875442 w 2616797"/>
                <a:gd name="connsiteY7" fmla="*/ 3204020 h 3204020"/>
                <a:gd name="connsiteX8" fmla="*/ 1254050 w 2616797"/>
                <a:gd name="connsiteY8" fmla="*/ 2468062 h 3204020"/>
                <a:gd name="connsiteX9" fmla="*/ 647494 w 2616797"/>
                <a:gd name="connsiteY9" fmla="*/ 2073665 h 3204020"/>
                <a:gd name="connsiteX10" fmla="*/ 0 w 2616797"/>
                <a:gd name="connsiteY10" fmla="*/ 1381959 h 3204020"/>
                <a:gd name="connsiteX11" fmla="*/ 827659 w 2616797"/>
                <a:gd name="connsiteY11" fmla="*/ 1634217 h 3204020"/>
                <a:gd name="connsiteX12" fmla="*/ 745738 w 2616797"/>
                <a:gd name="connsiteY12" fmla="*/ 141231 h 3204020"/>
                <a:gd name="connsiteX13" fmla="*/ 787104 w 2616797"/>
                <a:gd name="connsiteY13" fmla="*/ 41365 h 3204020"/>
                <a:gd name="connsiteX0" fmla="*/ 787104 w 2616797"/>
                <a:gd name="connsiteY0" fmla="*/ 41365 h 3204020"/>
                <a:gd name="connsiteX1" fmla="*/ 886969 w 2616797"/>
                <a:gd name="connsiteY1" fmla="*/ 0 h 3204020"/>
                <a:gd name="connsiteX2" fmla="*/ 1028200 w 2616797"/>
                <a:gd name="connsiteY2" fmla="*/ 141231 h 3204020"/>
                <a:gd name="connsiteX3" fmla="*/ 1096626 w 2616797"/>
                <a:gd name="connsiteY3" fmla="*/ 863751 h 3204020"/>
                <a:gd name="connsiteX4" fmla="*/ 1695952 w 2616797"/>
                <a:gd name="connsiteY4" fmla="*/ 851069 h 3204020"/>
                <a:gd name="connsiteX5" fmla="*/ 1965411 w 2616797"/>
                <a:gd name="connsiteY5" fmla="*/ 1898342 h 3204020"/>
                <a:gd name="connsiteX6" fmla="*/ 2616797 w 2616797"/>
                <a:gd name="connsiteY6" fmla="*/ 2518120 h 3204020"/>
                <a:gd name="connsiteX7" fmla="*/ 1875442 w 2616797"/>
                <a:gd name="connsiteY7" fmla="*/ 3204020 h 3204020"/>
                <a:gd name="connsiteX8" fmla="*/ 1254050 w 2616797"/>
                <a:gd name="connsiteY8" fmla="*/ 2468062 h 3204020"/>
                <a:gd name="connsiteX9" fmla="*/ 647494 w 2616797"/>
                <a:gd name="connsiteY9" fmla="*/ 2073665 h 3204020"/>
                <a:gd name="connsiteX10" fmla="*/ 0 w 2616797"/>
                <a:gd name="connsiteY10" fmla="*/ 1381959 h 3204020"/>
                <a:gd name="connsiteX11" fmla="*/ 827659 w 2616797"/>
                <a:gd name="connsiteY11" fmla="*/ 1634217 h 3204020"/>
                <a:gd name="connsiteX12" fmla="*/ 745738 w 2616797"/>
                <a:gd name="connsiteY12" fmla="*/ 141231 h 3204020"/>
                <a:gd name="connsiteX13" fmla="*/ 787104 w 2616797"/>
                <a:gd name="connsiteY13" fmla="*/ 41365 h 3204020"/>
                <a:gd name="connsiteX0" fmla="*/ 787104 w 2635848"/>
                <a:gd name="connsiteY0" fmla="*/ 41365 h 3204020"/>
                <a:gd name="connsiteX1" fmla="*/ 886969 w 2635848"/>
                <a:gd name="connsiteY1" fmla="*/ 0 h 3204020"/>
                <a:gd name="connsiteX2" fmla="*/ 1028200 w 2635848"/>
                <a:gd name="connsiteY2" fmla="*/ 141231 h 3204020"/>
                <a:gd name="connsiteX3" fmla="*/ 1096626 w 2635848"/>
                <a:gd name="connsiteY3" fmla="*/ 863751 h 3204020"/>
                <a:gd name="connsiteX4" fmla="*/ 1695952 w 2635848"/>
                <a:gd name="connsiteY4" fmla="*/ 851069 h 3204020"/>
                <a:gd name="connsiteX5" fmla="*/ 1965411 w 2635848"/>
                <a:gd name="connsiteY5" fmla="*/ 1898342 h 3204020"/>
                <a:gd name="connsiteX6" fmla="*/ 2635848 w 2635848"/>
                <a:gd name="connsiteY6" fmla="*/ 2523197 h 3204020"/>
                <a:gd name="connsiteX7" fmla="*/ 1875442 w 2635848"/>
                <a:gd name="connsiteY7" fmla="*/ 3204020 h 3204020"/>
                <a:gd name="connsiteX8" fmla="*/ 1254050 w 2635848"/>
                <a:gd name="connsiteY8" fmla="*/ 2468062 h 3204020"/>
                <a:gd name="connsiteX9" fmla="*/ 647494 w 2635848"/>
                <a:gd name="connsiteY9" fmla="*/ 2073665 h 3204020"/>
                <a:gd name="connsiteX10" fmla="*/ 0 w 2635848"/>
                <a:gd name="connsiteY10" fmla="*/ 1381959 h 3204020"/>
                <a:gd name="connsiteX11" fmla="*/ 827659 w 2635848"/>
                <a:gd name="connsiteY11" fmla="*/ 1634217 h 3204020"/>
                <a:gd name="connsiteX12" fmla="*/ 745738 w 2635848"/>
                <a:gd name="connsiteY12" fmla="*/ 141231 h 3204020"/>
                <a:gd name="connsiteX13" fmla="*/ 787104 w 2635848"/>
                <a:gd name="connsiteY13" fmla="*/ 41365 h 3204020"/>
                <a:gd name="connsiteX0" fmla="*/ 787104 w 2651771"/>
                <a:gd name="connsiteY0" fmla="*/ 41365 h 3204020"/>
                <a:gd name="connsiteX1" fmla="*/ 886969 w 2651771"/>
                <a:gd name="connsiteY1" fmla="*/ 0 h 3204020"/>
                <a:gd name="connsiteX2" fmla="*/ 1028200 w 2651771"/>
                <a:gd name="connsiteY2" fmla="*/ 141231 h 3204020"/>
                <a:gd name="connsiteX3" fmla="*/ 1096626 w 2651771"/>
                <a:gd name="connsiteY3" fmla="*/ 863751 h 3204020"/>
                <a:gd name="connsiteX4" fmla="*/ 1695952 w 2651771"/>
                <a:gd name="connsiteY4" fmla="*/ 851069 h 3204020"/>
                <a:gd name="connsiteX5" fmla="*/ 1965411 w 2651771"/>
                <a:gd name="connsiteY5" fmla="*/ 1898342 h 3204020"/>
                <a:gd name="connsiteX6" fmla="*/ 2651771 w 2651771"/>
                <a:gd name="connsiteY6" fmla="*/ 2516454 h 3204020"/>
                <a:gd name="connsiteX7" fmla="*/ 1875442 w 2651771"/>
                <a:gd name="connsiteY7" fmla="*/ 3204020 h 3204020"/>
                <a:gd name="connsiteX8" fmla="*/ 1254050 w 2651771"/>
                <a:gd name="connsiteY8" fmla="*/ 2468062 h 3204020"/>
                <a:gd name="connsiteX9" fmla="*/ 647494 w 2651771"/>
                <a:gd name="connsiteY9" fmla="*/ 2073665 h 3204020"/>
                <a:gd name="connsiteX10" fmla="*/ 0 w 2651771"/>
                <a:gd name="connsiteY10" fmla="*/ 1381959 h 3204020"/>
                <a:gd name="connsiteX11" fmla="*/ 827659 w 2651771"/>
                <a:gd name="connsiteY11" fmla="*/ 1634217 h 3204020"/>
                <a:gd name="connsiteX12" fmla="*/ 745738 w 2651771"/>
                <a:gd name="connsiteY12" fmla="*/ 141231 h 3204020"/>
                <a:gd name="connsiteX13" fmla="*/ 787104 w 2651771"/>
                <a:gd name="connsiteY13" fmla="*/ 41365 h 320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51771" h="3204020">
                  <a:moveTo>
                    <a:pt x="787104" y="41365"/>
                  </a:moveTo>
                  <a:cubicBezTo>
                    <a:pt x="812661" y="15808"/>
                    <a:pt x="847969" y="0"/>
                    <a:pt x="886969" y="0"/>
                  </a:cubicBezTo>
                  <a:cubicBezTo>
                    <a:pt x="964969" y="0"/>
                    <a:pt x="1028200" y="63231"/>
                    <a:pt x="1028200" y="141231"/>
                  </a:cubicBezTo>
                  <a:lnTo>
                    <a:pt x="1096626" y="863751"/>
                  </a:lnTo>
                  <a:cubicBezTo>
                    <a:pt x="1324950" y="817026"/>
                    <a:pt x="1594219" y="679679"/>
                    <a:pt x="1695952" y="851069"/>
                  </a:cubicBezTo>
                  <a:cubicBezTo>
                    <a:pt x="1896857" y="1284096"/>
                    <a:pt x="2012961" y="1443677"/>
                    <a:pt x="1965411" y="1898342"/>
                  </a:cubicBezTo>
                  <a:cubicBezTo>
                    <a:pt x="2062863" y="2027881"/>
                    <a:pt x="2521735" y="2407218"/>
                    <a:pt x="2651771" y="2516454"/>
                  </a:cubicBezTo>
                  <a:lnTo>
                    <a:pt x="1875442" y="3204020"/>
                  </a:lnTo>
                  <a:lnTo>
                    <a:pt x="1254050" y="2468062"/>
                  </a:lnTo>
                  <a:cubicBezTo>
                    <a:pt x="1117281" y="2338792"/>
                    <a:pt x="856388" y="2269133"/>
                    <a:pt x="647494" y="2073665"/>
                  </a:cubicBezTo>
                  <a:cubicBezTo>
                    <a:pt x="560013" y="2007911"/>
                    <a:pt x="439289" y="1645529"/>
                    <a:pt x="0" y="1381959"/>
                  </a:cubicBezTo>
                  <a:cubicBezTo>
                    <a:pt x="137000" y="1119373"/>
                    <a:pt x="679491" y="1549956"/>
                    <a:pt x="827659" y="1634217"/>
                  </a:cubicBezTo>
                  <a:lnTo>
                    <a:pt x="745738" y="141231"/>
                  </a:lnTo>
                  <a:cubicBezTo>
                    <a:pt x="745738" y="102231"/>
                    <a:pt x="761546" y="66923"/>
                    <a:pt x="787104" y="41365"/>
                  </a:cubicBezTo>
                  <a:close/>
                </a:path>
              </a:pathLst>
            </a:custGeom>
            <a:solidFill>
              <a:srgbClr val="FECBA3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857" name="Group 81">
              <a:extLst>
                <a:ext uri="{FF2B5EF4-FFF2-40B4-BE49-F238E27FC236}">
                  <a16:creationId xmlns:a16="http://schemas.microsoft.com/office/drawing/2014/main" id="{F6BFBD4A-4D6E-410A-BE71-34639973AA50}"/>
                </a:ext>
              </a:extLst>
            </p:cNvPr>
            <p:cNvGrpSpPr/>
            <p:nvPr/>
          </p:nvGrpSpPr>
          <p:grpSpPr>
            <a:xfrm>
              <a:off x="3588095" y="5094961"/>
              <a:ext cx="743430" cy="1087769"/>
              <a:chOff x="3588095" y="5094961"/>
              <a:chExt cx="743430" cy="1087769"/>
            </a:xfrm>
          </p:grpSpPr>
          <p:grpSp>
            <p:nvGrpSpPr>
              <p:cNvPr id="858" name="Group 64">
                <a:extLst>
                  <a:ext uri="{FF2B5EF4-FFF2-40B4-BE49-F238E27FC236}">
                    <a16:creationId xmlns:a16="http://schemas.microsoft.com/office/drawing/2014/main" id="{65DE278E-4DD7-4580-BA11-E62BFE97090C}"/>
                  </a:ext>
                </a:extLst>
              </p:cNvPr>
              <p:cNvGrpSpPr/>
              <p:nvPr/>
            </p:nvGrpSpPr>
            <p:grpSpPr>
              <a:xfrm rot="20671139">
                <a:off x="3588095" y="5094961"/>
                <a:ext cx="582809" cy="1087769"/>
                <a:chOff x="3501573" y="3178068"/>
                <a:chExt cx="1340594" cy="2737840"/>
              </a:xfrm>
            </p:grpSpPr>
            <p:sp>
              <p:nvSpPr>
                <p:cNvPr id="860" name="Freeform: Shape 68">
                  <a:extLst>
                    <a:ext uri="{FF2B5EF4-FFF2-40B4-BE49-F238E27FC236}">
                      <a16:creationId xmlns:a16="http://schemas.microsoft.com/office/drawing/2014/main" id="{A05855F4-6D43-4A54-A733-40F1007160C6}"/>
                    </a:ext>
                  </a:extLst>
                </p:cNvPr>
                <p:cNvSpPr/>
                <p:nvPr/>
              </p:nvSpPr>
              <p:spPr>
                <a:xfrm>
                  <a:off x="3504728" y="3612346"/>
                  <a:ext cx="62939" cy="220286"/>
                </a:xfrm>
                <a:custGeom>
                  <a:avLst/>
                  <a:gdLst>
                    <a:gd name="connsiteX0" fmla="*/ 12859 w 19050"/>
                    <a:gd name="connsiteY0" fmla="*/ 68104 h 66675"/>
                    <a:gd name="connsiteX1" fmla="*/ 12859 w 19050"/>
                    <a:gd name="connsiteY1" fmla="*/ 68104 h 66675"/>
                    <a:gd name="connsiteX2" fmla="*/ 7144 w 19050"/>
                    <a:gd name="connsiteY2" fmla="*/ 62389 h 66675"/>
                    <a:gd name="connsiteX3" fmla="*/ 7144 w 19050"/>
                    <a:gd name="connsiteY3" fmla="*/ 12859 h 66675"/>
                    <a:gd name="connsiteX4" fmla="*/ 12859 w 19050"/>
                    <a:gd name="connsiteY4" fmla="*/ 7144 h 66675"/>
                    <a:gd name="connsiteX5" fmla="*/ 12859 w 19050"/>
                    <a:gd name="connsiteY5" fmla="*/ 7144 h 66675"/>
                    <a:gd name="connsiteX6" fmla="*/ 18574 w 19050"/>
                    <a:gd name="connsiteY6" fmla="*/ 12859 h 66675"/>
                    <a:gd name="connsiteX7" fmla="*/ 18574 w 19050"/>
                    <a:gd name="connsiteY7" fmla="*/ 62389 h 66675"/>
                    <a:gd name="connsiteX8" fmla="*/ 12859 w 19050"/>
                    <a:gd name="connsiteY8" fmla="*/ 68104 h 66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9050" h="66675">
                      <a:moveTo>
                        <a:pt x="12859" y="68104"/>
                      </a:moveTo>
                      <a:lnTo>
                        <a:pt x="12859" y="68104"/>
                      </a:lnTo>
                      <a:cubicBezTo>
                        <a:pt x="10001" y="68104"/>
                        <a:pt x="7144" y="65246"/>
                        <a:pt x="7144" y="62389"/>
                      </a:cubicBezTo>
                      <a:lnTo>
                        <a:pt x="7144" y="12859"/>
                      </a:lnTo>
                      <a:cubicBezTo>
                        <a:pt x="7144" y="10001"/>
                        <a:pt x="10001" y="7144"/>
                        <a:pt x="12859" y="7144"/>
                      </a:cubicBezTo>
                      <a:lnTo>
                        <a:pt x="12859" y="7144"/>
                      </a:lnTo>
                      <a:cubicBezTo>
                        <a:pt x="15716" y="7144"/>
                        <a:pt x="18574" y="10001"/>
                        <a:pt x="18574" y="12859"/>
                      </a:cubicBezTo>
                      <a:lnTo>
                        <a:pt x="18574" y="62389"/>
                      </a:lnTo>
                      <a:cubicBezTo>
                        <a:pt x="18574" y="65246"/>
                        <a:pt x="15716" y="68104"/>
                        <a:pt x="12859" y="68104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1" name="Freeform: Shape 69">
                  <a:extLst>
                    <a:ext uri="{FF2B5EF4-FFF2-40B4-BE49-F238E27FC236}">
                      <a16:creationId xmlns:a16="http://schemas.microsoft.com/office/drawing/2014/main" id="{747762FB-5F02-4CB3-8DB9-18B1FCF35CE8}"/>
                    </a:ext>
                  </a:extLst>
                </p:cNvPr>
                <p:cNvSpPr/>
                <p:nvPr/>
              </p:nvSpPr>
              <p:spPr>
                <a:xfrm>
                  <a:off x="3501573" y="3832632"/>
                  <a:ext cx="62939" cy="220286"/>
                </a:xfrm>
                <a:custGeom>
                  <a:avLst/>
                  <a:gdLst>
                    <a:gd name="connsiteX0" fmla="*/ 12859 w 19050"/>
                    <a:gd name="connsiteY0" fmla="*/ 68104 h 66675"/>
                    <a:gd name="connsiteX1" fmla="*/ 12859 w 19050"/>
                    <a:gd name="connsiteY1" fmla="*/ 68104 h 66675"/>
                    <a:gd name="connsiteX2" fmla="*/ 7144 w 19050"/>
                    <a:gd name="connsiteY2" fmla="*/ 62389 h 66675"/>
                    <a:gd name="connsiteX3" fmla="*/ 7144 w 19050"/>
                    <a:gd name="connsiteY3" fmla="*/ 12859 h 66675"/>
                    <a:gd name="connsiteX4" fmla="*/ 12859 w 19050"/>
                    <a:gd name="connsiteY4" fmla="*/ 7144 h 66675"/>
                    <a:gd name="connsiteX5" fmla="*/ 12859 w 19050"/>
                    <a:gd name="connsiteY5" fmla="*/ 7144 h 66675"/>
                    <a:gd name="connsiteX6" fmla="*/ 18574 w 19050"/>
                    <a:gd name="connsiteY6" fmla="*/ 12859 h 66675"/>
                    <a:gd name="connsiteX7" fmla="*/ 18574 w 19050"/>
                    <a:gd name="connsiteY7" fmla="*/ 62389 h 66675"/>
                    <a:gd name="connsiteX8" fmla="*/ 12859 w 19050"/>
                    <a:gd name="connsiteY8" fmla="*/ 68104 h 66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9050" h="66675">
                      <a:moveTo>
                        <a:pt x="12859" y="68104"/>
                      </a:moveTo>
                      <a:lnTo>
                        <a:pt x="12859" y="68104"/>
                      </a:lnTo>
                      <a:cubicBezTo>
                        <a:pt x="10001" y="68104"/>
                        <a:pt x="7144" y="65246"/>
                        <a:pt x="7144" y="62389"/>
                      </a:cubicBezTo>
                      <a:lnTo>
                        <a:pt x="7144" y="12859"/>
                      </a:lnTo>
                      <a:cubicBezTo>
                        <a:pt x="7144" y="10001"/>
                        <a:pt x="10001" y="7144"/>
                        <a:pt x="12859" y="7144"/>
                      </a:cubicBezTo>
                      <a:lnTo>
                        <a:pt x="12859" y="7144"/>
                      </a:lnTo>
                      <a:cubicBezTo>
                        <a:pt x="15716" y="7144"/>
                        <a:pt x="18574" y="10001"/>
                        <a:pt x="18574" y="12859"/>
                      </a:cubicBezTo>
                      <a:lnTo>
                        <a:pt x="18574" y="62389"/>
                      </a:lnTo>
                      <a:cubicBezTo>
                        <a:pt x="18574" y="65246"/>
                        <a:pt x="15716" y="68104"/>
                        <a:pt x="12859" y="68104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2" name="Freeform: Shape 70">
                  <a:extLst>
                    <a:ext uri="{FF2B5EF4-FFF2-40B4-BE49-F238E27FC236}">
                      <a16:creationId xmlns:a16="http://schemas.microsoft.com/office/drawing/2014/main" id="{BE4537EF-0EDB-4CF3-B0FD-899DC3121269}"/>
                    </a:ext>
                  </a:extLst>
                </p:cNvPr>
                <p:cNvSpPr/>
                <p:nvPr/>
              </p:nvSpPr>
              <p:spPr>
                <a:xfrm>
                  <a:off x="4776089" y="3829487"/>
                  <a:ext cx="62939" cy="220286"/>
                </a:xfrm>
                <a:custGeom>
                  <a:avLst/>
                  <a:gdLst>
                    <a:gd name="connsiteX0" fmla="*/ 12859 w 19050"/>
                    <a:gd name="connsiteY0" fmla="*/ 68104 h 66675"/>
                    <a:gd name="connsiteX1" fmla="*/ 12859 w 19050"/>
                    <a:gd name="connsiteY1" fmla="*/ 68104 h 66675"/>
                    <a:gd name="connsiteX2" fmla="*/ 7144 w 19050"/>
                    <a:gd name="connsiteY2" fmla="*/ 62389 h 66675"/>
                    <a:gd name="connsiteX3" fmla="*/ 7144 w 19050"/>
                    <a:gd name="connsiteY3" fmla="*/ 12859 h 66675"/>
                    <a:gd name="connsiteX4" fmla="*/ 12859 w 19050"/>
                    <a:gd name="connsiteY4" fmla="*/ 7144 h 66675"/>
                    <a:gd name="connsiteX5" fmla="*/ 12859 w 19050"/>
                    <a:gd name="connsiteY5" fmla="*/ 7144 h 66675"/>
                    <a:gd name="connsiteX6" fmla="*/ 18574 w 19050"/>
                    <a:gd name="connsiteY6" fmla="*/ 12859 h 66675"/>
                    <a:gd name="connsiteX7" fmla="*/ 18574 w 19050"/>
                    <a:gd name="connsiteY7" fmla="*/ 62389 h 66675"/>
                    <a:gd name="connsiteX8" fmla="*/ 12859 w 19050"/>
                    <a:gd name="connsiteY8" fmla="*/ 68104 h 66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9050" h="66675">
                      <a:moveTo>
                        <a:pt x="12859" y="68104"/>
                      </a:moveTo>
                      <a:lnTo>
                        <a:pt x="12859" y="68104"/>
                      </a:lnTo>
                      <a:cubicBezTo>
                        <a:pt x="10001" y="68104"/>
                        <a:pt x="7144" y="65246"/>
                        <a:pt x="7144" y="62389"/>
                      </a:cubicBezTo>
                      <a:lnTo>
                        <a:pt x="7144" y="12859"/>
                      </a:lnTo>
                      <a:cubicBezTo>
                        <a:pt x="7144" y="10001"/>
                        <a:pt x="10001" y="7144"/>
                        <a:pt x="12859" y="7144"/>
                      </a:cubicBezTo>
                      <a:lnTo>
                        <a:pt x="12859" y="7144"/>
                      </a:lnTo>
                      <a:cubicBezTo>
                        <a:pt x="15716" y="7144"/>
                        <a:pt x="18574" y="10001"/>
                        <a:pt x="18574" y="12859"/>
                      </a:cubicBezTo>
                      <a:lnTo>
                        <a:pt x="18574" y="62389"/>
                      </a:lnTo>
                      <a:cubicBezTo>
                        <a:pt x="19526" y="65246"/>
                        <a:pt x="16669" y="68104"/>
                        <a:pt x="12859" y="68104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3" name="Freeform: Shape 71">
                  <a:extLst>
                    <a:ext uri="{FF2B5EF4-FFF2-40B4-BE49-F238E27FC236}">
                      <a16:creationId xmlns:a16="http://schemas.microsoft.com/office/drawing/2014/main" id="{DD6A19EF-A6C1-4F44-9737-22771658A265}"/>
                    </a:ext>
                  </a:extLst>
                </p:cNvPr>
                <p:cNvSpPr/>
                <p:nvPr/>
              </p:nvSpPr>
              <p:spPr>
                <a:xfrm>
                  <a:off x="3520451" y="3178068"/>
                  <a:ext cx="1321716" cy="2737840"/>
                </a:xfrm>
                <a:custGeom>
                  <a:avLst/>
                  <a:gdLst>
                    <a:gd name="connsiteX0" fmla="*/ 350044 w 400050"/>
                    <a:gd name="connsiteY0" fmla="*/ 7144 h 828675"/>
                    <a:gd name="connsiteX1" fmla="*/ 53816 w 400050"/>
                    <a:gd name="connsiteY1" fmla="*/ 7144 h 828675"/>
                    <a:gd name="connsiteX2" fmla="*/ 7144 w 400050"/>
                    <a:gd name="connsiteY2" fmla="*/ 53816 h 828675"/>
                    <a:gd name="connsiteX3" fmla="*/ 7144 w 400050"/>
                    <a:gd name="connsiteY3" fmla="*/ 781526 h 828675"/>
                    <a:gd name="connsiteX4" fmla="*/ 53816 w 400050"/>
                    <a:gd name="connsiteY4" fmla="*/ 828199 h 828675"/>
                    <a:gd name="connsiteX5" fmla="*/ 350044 w 400050"/>
                    <a:gd name="connsiteY5" fmla="*/ 828199 h 828675"/>
                    <a:gd name="connsiteX6" fmla="*/ 396716 w 400050"/>
                    <a:gd name="connsiteY6" fmla="*/ 781526 h 828675"/>
                    <a:gd name="connsiteX7" fmla="*/ 396716 w 400050"/>
                    <a:gd name="connsiteY7" fmla="*/ 53816 h 828675"/>
                    <a:gd name="connsiteX8" fmla="*/ 350044 w 400050"/>
                    <a:gd name="connsiteY8" fmla="*/ 7144 h 828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00050" h="828675">
                      <a:moveTo>
                        <a:pt x="350044" y="7144"/>
                      </a:moveTo>
                      <a:lnTo>
                        <a:pt x="53816" y="7144"/>
                      </a:lnTo>
                      <a:cubicBezTo>
                        <a:pt x="28099" y="7144"/>
                        <a:pt x="7144" y="28099"/>
                        <a:pt x="7144" y="53816"/>
                      </a:cubicBezTo>
                      <a:lnTo>
                        <a:pt x="7144" y="781526"/>
                      </a:lnTo>
                      <a:cubicBezTo>
                        <a:pt x="7144" y="807244"/>
                        <a:pt x="28099" y="828199"/>
                        <a:pt x="53816" y="828199"/>
                      </a:cubicBezTo>
                      <a:lnTo>
                        <a:pt x="350044" y="828199"/>
                      </a:lnTo>
                      <a:cubicBezTo>
                        <a:pt x="375761" y="828199"/>
                        <a:pt x="396716" y="807244"/>
                        <a:pt x="396716" y="781526"/>
                      </a:cubicBezTo>
                      <a:lnTo>
                        <a:pt x="396716" y="53816"/>
                      </a:lnTo>
                      <a:cubicBezTo>
                        <a:pt x="396716" y="28099"/>
                        <a:pt x="375761" y="7144"/>
                        <a:pt x="350044" y="7144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4" name="Freeform: Shape 72">
                  <a:extLst>
                    <a:ext uri="{FF2B5EF4-FFF2-40B4-BE49-F238E27FC236}">
                      <a16:creationId xmlns:a16="http://schemas.microsoft.com/office/drawing/2014/main" id="{67B8A65F-9B98-478C-BB11-8AFBCF87D58B}"/>
                    </a:ext>
                  </a:extLst>
                </p:cNvPr>
                <p:cNvSpPr/>
                <p:nvPr/>
              </p:nvSpPr>
              <p:spPr>
                <a:xfrm>
                  <a:off x="3529897" y="3190652"/>
                  <a:ext cx="1290246" cy="2706371"/>
                </a:xfrm>
                <a:custGeom>
                  <a:avLst/>
                  <a:gdLst>
                    <a:gd name="connsiteX0" fmla="*/ 345281 w 390525"/>
                    <a:gd name="connsiteY0" fmla="*/ 7144 h 819150"/>
                    <a:gd name="connsiteX1" fmla="*/ 52864 w 390525"/>
                    <a:gd name="connsiteY1" fmla="*/ 7144 h 819150"/>
                    <a:gd name="connsiteX2" fmla="*/ 7144 w 390525"/>
                    <a:gd name="connsiteY2" fmla="*/ 52864 h 819150"/>
                    <a:gd name="connsiteX3" fmla="*/ 7144 w 390525"/>
                    <a:gd name="connsiteY3" fmla="*/ 772954 h 819150"/>
                    <a:gd name="connsiteX4" fmla="*/ 52864 w 390525"/>
                    <a:gd name="connsiteY4" fmla="*/ 818674 h 819150"/>
                    <a:gd name="connsiteX5" fmla="*/ 345281 w 390525"/>
                    <a:gd name="connsiteY5" fmla="*/ 818674 h 819150"/>
                    <a:gd name="connsiteX6" fmla="*/ 391001 w 390525"/>
                    <a:gd name="connsiteY6" fmla="*/ 772954 h 819150"/>
                    <a:gd name="connsiteX7" fmla="*/ 391001 w 390525"/>
                    <a:gd name="connsiteY7" fmla="*/ 52864 h 819150"/>
                    <a:gd name="connsiteX8" fmla="*/ 345281 w 390525"/>
                    <a:gd name="connsiteY8" fmla="*/ 7144 h 819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90525" h="819150">
                      <a:moveTo>
                        <a:pt x="345281" y="7144"/>
                      </a:moveTo>
                      <a:lnTo>
                        <a:pt x="52864" y="7144"/>
                      </a:lnTo>
                      <a:cubicBezTo>
                        <a:pt x="27146" y="7144"/>
                        <a:pt x="7144" y="27146"/>
                        <a:pt x="7144" y="52864"/>
                      </a:cubicBezTo>
                      <a:lnTo>
                        <a:pt x="7144" y="772954"/>
                      </a:lnTo>
                      <a:cubicBezTo>
                        <a:pt x="7144" y="798671"/>
                        <a:pt x="27146" y="818674"/>
                        <a:pt x="52864" y="818674"/>
                      </a:cubicBezTo>
                      <a:lnTo>
                        <a:pt x="345281" y="818674"/>
                      </a:lnTo>
                      <a:cubicBezTo>
                        <a:pt x="370999" y="818674"/>
                        <a:pt x="391001" y="798671"/>
                        <a:pt x="391001" y="772954"/>
                      </a:cubicBezTo>
                      <a:lnTo>
                        <a:pt x="391001" y="52864"/>
                      </a:lnTo>
                      <a:cubicBezTo>
                        <a:pt x="391001" y="28099"/>
                        <a:pt x="370046" y="7144"/>
                        <a:pt x="345281" y="7144"/>
                      </a:cubicBezTo>
                      <a:close/>
                    </a:path>
                  </a:pathLst>
                </a:custGeom>
                <a:solidFill>
                  <a:srgbClr val="1A1A1A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5" name="Freeform: Shape 73">
                  <a:extLst>
                    <a:ext uri="{FF2B5EF4-FFF2-40B4-BE49-F238E27FC236}">
                      <a16:creationId xmlns:a16="http://schemas.microsoft.com/office/drawing/2014/main" id="{B472B2CF-8766-4D27-8E8E-5444E40FAA25}"/>
                    </a:ext>
                  </a:extLst>
                </p:cNvPr>
                <p:cNvSpPr/>
                <p:nvPr/>
              </p:nvSpPr>
              <p:spPr>
                <a:xfrm>
                  <a:off x="3627447" y="3596610"/>
                  <a:ext cx="1101430" cy="1951104"/>
                </a:xfrm>
                <a:custGeom>
                  <a:avLst/>
                  <a:gdLst>
                    <a:gd name="connsiteX0" fmla="*/ 7144 w 333375"/>
                    <a:gd name="connsiteY0" fmla="*/ 7144 h 590550"/>
                    <a:gd name="connsiteX1" fmla="*/ 331946 w 333375"/>
                    <a:gd name="connsiteY1" fmla="*/ 7144 h 590550"/>
                    <a:gd name="connsiteX2" fmla="*/ 331946 w 333375"/>
                    <a:gd name="connsiteY2" fmla="*/ 586264 h 590550"/>
                    <a:gd name="connsiteX3" fmla="*/ 7144 w 333375"/>
                    <a:gd name="connsiteY3" fmla="*/ 586264 h 590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33375" h="590550">
                      <a:moveTo>
                        <a:pt x="7144" y="7144"/>
                      </a:moveTo>
                      <a:lnTo>
                        <a:pt x="331946" y="7144"/>
                      </a:lnTo>
                      <a:lnTo>
                        <a:pt x="331946" y="586264"/>
                      </a:lnTo>
                      <a:lnTo>
                        <a:pt x="7144" y="586264"/>
                      </a:lnTo>
                      <a:close/>
                    </a:path>
                  </a:pathLst>
                </a:custGeom>
                <a:solidFill>
                  <a:schemeClr val="accent2">
                    <a:lumMod val="20000"/>
                    <a:lumOff val="8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grpSp>
              <p:nvGrpSpPr>
                <p:cNvPr id="866" name="Group 74">
                  <a:extLst>
                    <a:ext uri="{FF2B5EF4-FFF2-40B4-BE49-F238E27FC236}">
                      <a16:creationId xmlns:a16="http://schemas.microsoft.com/office/drawing/2014/main" id="{F9741BF6-BE1E-4C7A-8036-EBCBCE725701}"/>
                    </a:ext>
                  </a:extLst>
                </p:cNvPr>
                <p:cNvGrpSpPr/>
                <p:nvPr/>
              </p:nvGrpSpPr>
              <p:grpSpPr>
                <a:xfrm>
                  <a:off x="4088508" y="5635852"/>
                  <a:ext cx="173080" cy="173080"/>
                  <a:chOff x="6768665" y="6038214"/>
                  <a:chExt cx="147968" cy="147968"/>
                </a:xfrm>
              </p:grpSpPr>
              <p:sp>
                <p:nvSpPr>
                  <p:cNvPr id="870" name="Oval 78">
                    <a:extLst>
                      <a:ext uri="{FF2B5EF4-FFF2-40B4-BE49-F238E27FC236}">
                        <a16:creationId xmlns:a16="http://schemas.microsoft.com/office/drawing/2014/main" id="{2511EE88-628F-4424-B0EB-58CDFCF75DE2}"/>
                      </a:ext>
                    </a:extLst>
                  </p:cNvPr>
                  <p:cNvSpPr/>
                  <p:nvPr/>
                </p:nvSpPr>
                <p:spPr>
                  <a:xfrm>
                    <a:off x="6768665" y="6038214"/>
                    <a:ext cx="147968" cy="147968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1" name="Oval 79">
                    <a:extLst>
                      <a:ext uri="{FF2B5EF4-FFF2-40B4-BE49-F238E27FC236}">
                        <a16:creationId xmlns:a16="http://schemas.microsoft.com/office/drawing/2014/main" id="{3540F3D1-0CA7-487E-B197-FC2FC01A9704}"/>
                      </a:ext>
                    </a:extLst>
                  </p:cNvPr>
                  <p:cNvSpPr/>
                  <p:nvPr/>
                </p:nvSpPr>
                <p:spPr>
                  <a:xfrm>
                    <a:off x="6802088" y="6071634"/>
                    <a:ext cx="81180" cy="81180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867" name="Freeform: Shape 75">
                  <a:extLst>
                    <a:ext uri="{FF2B5EF4-FFF2-40B4-BE49-F238E27FC236}">
                      <a16:creationId xmlns:a16="http://schemas.microsoft.com/office/drawing/2014/main" id="{5654F142-33A9-4125-B171-B56F11B7A0F1}"/>
                    </a:ext>
                  </a:extLst>
                </p:cNvPr>
                <p:cNvSpPr/>
                <p:nvPr/>
              </p:nvSpPr>
              <p:spPr>
                <a:xfrm>
                  <a:off x="3821102" y="3628406"/>
                  <a:ext cx="906450" cy="1887518"/>
                </a:xfrm>
                <a:custGeom>
                  <a:avLst/>
                  <a:gdLst>
                    <a:gd name="connsiteX0" fmla="*/ 614149 w 1119116"/>
                    <a:gd name="connsiteY0" fmla="*/ 0 h 2330356"/>
                    <a:gd name="connsiteX1" fmla="*/ 1115704 w 1119116"/>
                    <a:gd name="connsiteY1" fmla="*/ 6824 h 2330356"/>
                    <a:gd name="connsiteX2" fmla="*/ 1119116 w 1119116"/>
                    <a:gd name="connsiteY2" fmla="*/ 2330356 h 2330356"/>
                    <a:gd name="connsiteX3" fmla="*/ 0 w 1119116"/>
                    <a:gd name="connsiteY3" fmla="*/ 2330356 h 2330356"/>
                    <a:gd name="connsiteX4" fmla="*/ 614149 w 1119116"/>
                    <a:gd name="connsiteY4" fmla="*/ 0 h 2330356"/>
                    <a:gd name="connsiteX0" fmla="*/ 614149 w 1119116"/>
                    <a:gd name="connsiteY0" fmla="*/ 0 h 2330356"/>
                    <a:gd name="connsiteX1" fmla="*/ 1115704 w 1119116"/>
                    <a:gd name="connsiteY1" fmla="*/ 3412 h 2330356"/>
                    <a:gd name="connsiteX2" fmla="*/ 1119116 w 1119116"/>
                    <a:gd name="connsiteY2" fmla="*/ 2330356 h 2330356"/>
                    <a:gd name="connsiteX3" fmla="*/ 0 w 1119116"/>
                    <a:gd name="connsiteY3" fmla="*/ 2330356 h 2330356"/>
                    <a:gd name="connsiteX4" fmla="*/ 614149 w 1119116"/>
                    <a:gd name="connsiteY4" fmla="*/ 0 h 23303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19116" h="2330356">
                      <a:moveTo>
                        <a:pt x="614149" y="0"/>
                      </a:moveTo>
                      <a:lnTo>
                        <a:pt x="1115704" y="3412"/>
                      </a:lnTo>
                      <a:cubicBezTo>
                        <a:pt x="1116841" y="777923"/>
                        <a:pt x="1117979" y="1555845"/>
                        <a:pt x="1119116" y="2330356"/>
                      </a:cubicBezTo>
                      <a:lnTo>
                        <a:pt x="0" y="2330356"/>
                      </a:lnTo>
                      <a:lnTo>
                        <a:pt x="614149" y="0"/>
                      </a:lnTo>
                      <a:close/>
                    </a:path>
                  </a:pathLst>
                </a:custGeom>
                <a:solidFill>
                  <a:srgbClr val="999999">
                    <a:alpha val="1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8" name="Rectangle: Rounded Corners 76">
                  <a:extLst>
                    <a:ext uri="{FF2B5EF4-FFF2-40B4-BE49-F238E27FC236}">
                      <a16:creationId xmlns:a16="http://schemas.microsoft.com/office/drawing/2014/main" id="{F151D3E2-EE86-4275-B775-91615FE6EA2C}"/>
                    </a:ext>
                  </a:extLst>
                </p:cNvPr>
                <p:cNvSpPr/>
                <p:nvPr/>
              </p:nvSpPr>
              <p:spPr>
                <a:xfrm>
                  <a:off x="4058661" y="3449093"/>
                  <a:ext cx="254255" cy="5839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9" name="Oval 77">
                  <a:extLst>
                    <a:ext uri="{FF2B5EF4-FFF2-40B4-BE49-F238E27FC236}">
                      <a16:creationId xmlns:a16="http://schemas.microsoft.com/office/drawing/2014/main" id="{9A673B99-12E3-4A43-BF6A-19A524EF37A9}"/>
                    </a:ext>
                  </a:extLst>
                </p:cNvPr>
                <p:cNvSpPr/>
                <p:nvPr/>
              </p:nvSpPr>
              <p:spPr>
                <a:xfrm>
                  <a:off x="3922825" y="3449093"/>
                  <a:ext cx="58393" cy="58393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59" name="Freeform: Shape 80">
                <a:extLst>
                  <a:ext uri="{FF2B5EF4-FFF2-40B4-BE49-F238E27FC236}">
                    <a16:creationId xmlns:a16="http://schemas.microsoft.com/office/drawing/2014/main" id="{A21FF001-D876-4333-9137-623E8B4FB550}"/>
                  </a:ext>
                </a:extLst>
              </p:cNvPr>
              <p:cNvSpPr/>
              <p:nvPr/>
            </p:nvSpPr>
            <p:spPr>
              <a:xfrm rot="3148397">
                <a:off x="3988676" y="5571112"/>
                <a:ext cx="370789" cy="314909"/>
              </a:xfrm>
              <a:custGeom>
                <a:avLst/>
                <a:gdLst>
                  <a:gd name="connsiteX0" fmla="*/ 21125 w 370789"/>
                  <a:gd name="connsiteY0" fmla="*/ 21125 h 314909"/>
                  <a:gd name="connsiteX1" fmla="*/ 72124 w 370789"/>
                  <a:gd name="connsiteY1" fmla="*/ 0 h 314909"/>
                  <a:gd name="connsiteX2" fmla="*/ 144248 w 370789"/>
                  <a:gd name="connsiteY2" fmla="*/ 72124 h 314909"/>
                  <a:gd name="connsiteX3" fmla="*/ 144248 w 370789"/>
                  <a:gd name="connsiteY3" fmla="*/ 91659 h 314909"/>
                  <a:gd name="connsiteX4" fmla="*/ 161551 w 370789"/>
                  <a:gd name="connsiteY4" fmla="*/ 79993 h 314909"/>
                  <a:gd name="connsiteX5" fmla="*/ 189624 w 370789"/>
                  <a:gd name="connsiteY5" fmla="*/ 74325 h 314909"/>
                  <a:gd name="connsiteX6" fmla="*/ 261749 w 370789"/>
                  <a:gd name="connsiteY6" fmla="*/ 146449 h 314909"/>
                  <a:gd name="connsiteX7" fmla="*/ 261748 w 370789"/>
                  <a:gd name="connsiteY7" fmla="*/ 166778 h 314909"/>
                  <a:gd name="connsiteX8" fmla="*/ 302400 w 370789"/>
                  <a:gd name="connsiteY8" fmla="*/ 149940 h 314909"/>
                  <a:gd name="connsiteX9" fmla="*/ 370789 w 370789"/>
                  <a:gd name="connsiteY9" fmla="*/ 218329 h 314909"/>
                  <a:gd name="connsiteX10" fmla="*/ 370789 w 370789"/>
                  <a:gd name="connsiteY10" fmla="*/ 246520 h 314909"/>
                  <a:gd name="connsiteX11" fmla="*/ 302400 w 370789"/>
                  <a:gd name="connsiteY11" fmla="*/ 314909 h 314909"/>
                  <a:gd name="connsiteX12" fmla="*/ 239385 w 370789"/>
                  <a:gd name="connsiteY12" fmla="*/ 273139 h 314909"/>
                  <a:gd name="connsiteX13" fmla="*/ 234750 w 370789"/>
                  <a:gd name="connsiteY13" fmla="*/ 250181 h 314909"/>
                  <a:gd name="connsiteX14" fmla="*/ 217698 w 370789"/>
                  <a:gd name="connsiteY14" fmla="*/ 261678 h 314909"/>
                  <a:gd name="connsiteX15" fmla="*/ 189625 w 370789"/>
                  <a:gd name="connsiteY15" fmla="*/ 267346 h 314909"/>
                  <a:gd name="connsiteX16" fmla="*/ 117501 w 370789"/>
                  <a:gd name="connsiteY16" fmla="*/ 195221 h 314909"/>
                  <a:gd name="connsiteX17" fmla="*/ 117501 w 370789"/>
                  <a:gd name="connsiteY17" fmla="*/ 175686 h 314909"/>
                  <a:gd name="connsiteX18" fmla="*/ 100198 w 370789"/>
                  <a:gd name="connsiteY18" fmla="*/ 187352 h 314909"/>
                  <a:gd name="connsiteX19" fmla="*/ 72124 w 370789"/>
                  <a:gd name="connsiteY19" fmla="*/ 193020 h 314909"/>
                  <a:gd name="connsiteX20" fmla="*/ 0 w 370789"/>
                  <a:gd name="connsiteY20" fmla="*/ 120896 h 314909"/>
                  <a:gd name="connsiteX21" fmla="*/ 0 w 370789"/>
                  <a:gd name="connsiteY21" fmla="*/ 72124 h 314909"/>
                  <a:gd name="connsiteX22" fmla="*/ 21125 w 370789"/>
                  <a:gd name="connsiteY22" fmla="*/ 21125 h 314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70789" h="314909">
                    <a:moveTo>
                      <a:pt x="21125" y="21125"/>
                    </a:moveTo>
                    <a:cubicBezTo>
                      <a:pt x="34177" y="8073"/>
                      <a:pt x="52207" y="0"/>
                      <a:pt x="72124" y="0"/>
                    </a:cubicBezTo>
                    <a:cubicBezTo>
                      <a:pt x="111957" y="0"/>
                      <a:pt x="144248" y="32291"/>
                      <a:pt x="144248" y="72124"/>
                    </a:cubicBezTo>
                    <a:lnTo>
                      <a:pt x="144248" y="91659"/>
                    </a:lnTo>
                    <a:lnTo>
                      <a:pt x="161551" y="79993"/>
                    </a:lnTo>
                    <a:cubicBezTo>
                      <a:pt x="170179" y="76343"/>
                      <a:pt x="179666" y="74326"/>
                      <a:pt x="189624" y="74325"/>
                    </a:cubicBezTo>
                    <a:cubicBezTo>
                      <a:pt x="229457" y="74326"/>
                      <a:pt x="261748" y="106617"/>
                      <a:pt x="261749" y="146449"/>
                    </a:cubicBezTo>
                    <a:lnTo>
                      <a:pt x="261748" y="166778"/>
                    </a:lnTo>
                    <a:lnTo>
                      <a:pt x="302400" y="149940"/>
                    </a:lnTo>
                    <a:cubicBezTo>
                      <a:pt x="340170" y="149940"/>
                      <a:pt x="370789" y="180559"/>
                      <a:pt x="370789" y="218329"/>
                    </a:cubicBezTo>
                    <a:lnTo>
                      <a:pt x="370789" y="246520"/>
                    </a:lnTo>
                    <a:cubicBezTo>
                      <a:pt x="370789" y="284290"/>
                      <a:pt x="340170" y="314909"/>
                      <a:pt x="302400" y="314909"/>
                    </a:cubicBezTo>
                    <a:cubicBezTo>
                      <a:pt x="274072" y="314908"/>
                      <a:pt x="249768" y="297685"/>
                      <a:pt x="239385" y="273139"/>
                    </a:cubicBezTo>
                    <a:lnTo>
                      <a:pt x="234750" y="250181"/>
                    </a:lnTo>
                    <a:lnTo>
                      <a:pt x="217698" y="261678"/>
                    </a:lnTo>
                    <a:cubicBezTo>
                      <a:pt x="209070" y="265327"/>
                      <a:pt x="199583" y="267346"/>
                      <a:pt x="189625" y="267346"/>
                    </a:cubicBezTo>
                    <a:cubicBezTo>
                      <a:pt x="149791" y="267346"/>
                      <a:pt x="117501" y="235054"/>
                      <a:pt x="117501" y="195221"/>
                    </a:cubicBezTo>
                    <a:lnTo>
                      <a:pt x="117501" y="175686"/>
                    </a:lnTo>
                    <a:lnTo>
                      <a:pt x="100198" y="187352"/>
                    </a:lnTo>
                    <a:cubicBezTo>
                      <a:pt x="91569" y="191002"/>
                      <a:pt x="82082" y="193020"/>
                      <a:pt x="72124" y="193020"/>
                    </a:cubicBezTo>
                    <a:cubicBezTo>
                      <a:pt x="32291" y="193020"/>
                      <a:pt x="0" y="160729"/>
                      <a:pt x="0" y="120896"/>
                    </a:cubicBezTo>
                    <a:lnTo>
                      <a:pt x="0" y="72124"/>
                    </a:lnTo>
                    <a:cubicBezTo>
                      <a:pt x="0" y="52208"/>
                      <a:pt x="8073" y="34177"/>
                      <a:pt x="21125" y="21125"/>
                    </a:cubicBezTo>
                    <a:close/>
                  </a:path>
                </a:pathLst>
              </a:custGeom>
              <a:solidFill>
                <a:srgbClr val="FECBA3"/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72" name="Group 94">
            <a:extLst>
              <a:ext uri="{FF2B5EF4-FFF2-40B4-BE49-F238E27FC236}">
                <a16:creationId xmlns:a16="http://schemas.microsoft.com/office/drawing/2014/main" id="{7FF512DA-F30A-426F-AAD2-BF7E1ED79AE3}"/>
              </a:ext>
            </a:extLst>
          </p:cNvPr>
          <p:cNvGrpSpPr/>
          <p:nvPr/>
        </p:nvGrpSpPr>
        <p:grpSpPr>
          <a:xfrm>
            <a:off x="702562" y="1866735"/>
            <a:ext cx="2289876" cy="998863"/>
            <a:chOff x="618525" y="1024372"/>
            <a:chExt cx="2832651" cy="1235626"/>
          </a:xfrm>
        </p:grpSpPr>
        <p:sp>
          <p:nvSpPr>
            <p:cNvPr id="873" name="Freeform: Shape 93">
              <a:extLst>
                <a:ext uri="{FF2B5EF4-FFF2-40B4-BE49-F238E27FC236}">
                  <a16:creationId xmlns:a16="http://schemas.microsoft.com/office/drawing/2014/main" id="{F3084CF7-E9F0-42BF-BC08-705468E96EC9}"/>
                </a:ext>
              </a:extLst>
            </p:cNvPr>
            <p:cNvSpPr/>
            <p:nvPr/>
          </p:nvSpPr>
          <p:spPr>
            <a:xfrm rot="20705322">
              <a:off x="700635" y="1142977"/>
              <a:ext cx="2719919" cy="1117021"/>
            </a:xfrm>
            <a:custGeom>
              <a:avLst/>
              <a:gdLst>
                <a:gd name="connsiteX0" fmla="*/ 531539 w 2833662"/>
                <a:gd name="connsiteY0" fmla="*/ 155632 h 1163733"/>
                <a:gd name="connsiteX1" fmla="*/ 502008 w 2833662"/>
                <a:gd name="connsiteY1" fmla="*/ 349878 h 1163733"/>
                <a:gd name="connsiteX2" fmla="*/ 503690 w 2833662"/>
                <a:gd name="connsiteY2" fmla="*/ 339341 h 1163733"/>
                <a:gd name="connsiteX3" fmla="*/ 529694 w 2833662"/>
                <a:gd name="connsiteY3" fmla="*/ 169349 h 1163733"/>
                <a:gd name="connsiteX4" fmla="*/ 717345 w 2833662"/>
                <a:gd name="connsiteY4" fmla="*/ 119524 h 1163733"/>
                <a:gd name="connsiteX5" fmla="*/ 551397 w 2833662"/>
                <a:gd name="connsiteY5" fmla="*/ 119524 h 1163733"/>
                <a:gd name="connsiteX6" fmla="*/ 543741 w 2833662"/>
                <a:gd name="connsiteY6" fmla="*/ 121683 h 1163733"/>
                <a:gd name="connsiteX7" fmla="*/ 551397 w 2833662"/>
                <a:gd name="connsiteY7" fmla="*/ 119837 h 1163733"/>
                <a:gd name="connsiteX8" fmla="*/ 711203 w 2833662"/>
                <a:gd name="connsiteY8" fmla="*/ 119562 h 1163733"/>
                <a:gd name="connsiteX9" fmla="*/ 886952 w 2833662"/>
                <a:gd name="connsiteY9" fmla="*/ 122932 h 1163733"/>
                <a:gd name="connsiteX10" fmla="*/ 885036 w 2833662"/>
                <a:gd name="connsiteY10" fmla="*/ 122422 h 1163733"/>
                <a:gd name="connsiteX11" fmla="*/ 889165 w 2833662"/>
                <a:gd name="connsiteY11" fmla="*/ 135756 h 1163733"/>
                <a:gd name="connsiteX12" fmla="*/ 889185 w 2833662"/>
                <a:gd name="connsiteY12" fmla="*/ 135505 h 1163733"/>
                <a:gd name="connsiteX13" fmla="*/ 886952 w 2833662"/>
                <a:gd name="connsiteY13" fmla="*/ 122932 h 1163733"/>
                <a:gd name="connsiteX14" fmla="*/ 1929084 w 2833662"/>
                <a:gd name="connsiteY14" fmla="*/ 123097 h 1163733"/>
                <a:gd name="connsiteX15" fmla="*/ 1926792 w 2833662"/>
                <a:gd name="connsiteY15" fmla="*/ 123950 h 1163733"/>
                <a:gd name="connsiteX16" fmla="*/ 1926382 w 2833662"/>
                <a:gd name="connsiteY16" fmla="*/ 130830 h 1163733"/>
                <a:gd name="connsiteX17" fmla="*/ 2279033 w 2833662"/>
                <a:gd name="connsiteY17" fmla="*/ 121913 h 1163733"/>
                <a:gd name="connsiteX18" fmla="*/ 2268536 w 2833662"/>
                <a:gd name="connsiteY18" fmla="*/ 119524 h 1163733"/>
                <a:gd name="connsiteX19" fmla="*/ 2068663 w 2833662"/>
                <a:gd name="connsiteY19" fmla="*/ 119334 h 1163733"/>
                <a:gd name="connsiteX20" fmla="*/ 2106848 w 2833662"/>
                <a:gd name="connsiteY20" fmla="*/ 119563 h 1163733"/>
                <a:gd name="connsiteX21" fmla="*/ 2269788 w 2833662"/>
                <a:gd name="connsiteY21" fmla="*/ 119837 h 1163733"/>
                <a:gd name="connsiteX22" fmla="*/ 2279116 w 2833662"/>
                <a:gd name="connsiteY22" fmla="*/ 122087 h 1163733"/>
                <a:gd name="connsiteX23" fmla="*/ 2391901 w 2833662"/>
                <a:gd name="connsiteY23" fmla="*/ 3968 h 1163733"/>
                <a:gd name="connsiteX24" fmla="*/ 2431163 w 2833662"/>
                <a:gd name="connsiteY24" fmla="*/ 67509 h 1163733"/>
                <a:gd name="connsiteX25" fmla="*/ 2441503 w 2833662"/>
                <a:gd name="connsiteY25" fmla="*/ 112944 h 1163733"/>
                <a:gd name="connsiteX26" fmla="*/ 2827859 w 2833662"/>
                <a:gd name="connsiteY26" fmla="*/ 958979 h 1163733"/>
                <a:gd name="connsiteX27" fmla="*/ 2828799 w 2833662"/>
                <a:gd name="connsiteY27" fmla="*/ 992820 h 1163733"/>
                <a:gd name="connsiteX28" fmla="*/ 2655832 w 2833662"/>
                <a:gd name="connsiteY28" fmla="*/ 1126305 h 1163733"/>
                <a:gd name="connsiteX29" fmla="*/ 2459990 w 2833662"/>
                <a:gd name="connsiteY29" fmla="*/ 1080557 h 1163733"/>
                <a:gd name="connsiteX30" fmla="*/ 2450640 w 2833662"/>
                <a:gd name="connsiteY30" fmla="*/ 1064317 h 1163733"/>
                <a:gd name="connsiteX31" fmla="*/ 2451216 w 2833662"/>
                <a:gd name="connsiteY31" fmla="*/ 1071157 h 1163733"/>
                <a:gd name="connsiteX32" fmla="*/ 2378520 w 2833662"/>
                <a:gd name="connsiteY32" fmla="*/ 1108758 h 1163733"/>
                <a:gd name="connsiteX33" fmla="*/ 2236260 w 2833662"/>
                <a:gd name="connsiteY33" fmla="*/ 1157640 h 1163733"/>
                <a:gd name="connsiteX34" fmla="*/ 2063607 w 2833662"/>
                <a:gd name="connsiteY34" fmla="*/ 1116592 h 1163733"/>
                <a:gd name="connsiteX35" fmla="*/ 2016605 w 2833662"/>
                <a:gd name="connsiteY35" fmla="*/ 1078991 h 1163733"/>
                <a:gd name="connsiteX36" fmla="*/ 2016450 w 2833662"/>
                <a:gd name="connsiteY36" fmla="*/ 1077428 h 1163733"/>
                <a:gd name="connsiteX37" fmla="*/ 1999371 w 2833662"/>
                <a:gd name="connsiteY37" fmla="*/ 1097165 h 1163733"/>
                <a:gd name="connsiteX38" fmla="*/ 1883433 w 2833662"/>
                <a:gd name="connsiteY38" fmla="*/ 1152626 h 1163733"/>
                <a:gd name="connsiteX39" fmla="*/ 1702318 w 2833662"/>
                <a:gd name="connsiteY39" fmla="*/ 1112205 h 1163733"/>
                <a:gd name="connsiteX40" fmla="*/ 1669731 w 2833662"/>
                <a:gd name="connsiteY40" fmla="*/ 1087764 h 1163733"/>
                <a:gd name="connsiteX41" fmla="*/ 1659247 w 2833662"/>
                <a:gd name="connsiteY41" fmla="*/ 1075136 h 1163733"/>
                <a:gd name="connsiteX42" fmla="*/ 1618029 w 2833662"/>
                <a:gd name="connsiteY42" fmla="*/ 1100612 h 1163733"/>
                <a:gd name="connsiteX43" fmla="*/ 1405893 w 2833662"/>
                <a:gd name="connsiteY43" fmla="*/ 1160774 h 1163733"/>
                <a:gd name="connsiteX44" fmla="*/ 1263633 w 2833662"/>
                <a:gd name="connsiteY44" fmla="*/ 1111892 h 1163733"/>
                <a:gd name="connsiteX45" fmla="*/ 1198487 w 2833662"/>
                <a:gd name="connsiteY45" fmla="*/ 1074494 h 1163733"/>
                <a:gd name="connsiteX46" fmla="*/ 1194070 w 2833662"/>
                <a:gd name="connsiteY46" fmla="*/ 1082751 h 1163733"/>
                <a:gd name="connsiteX47" fmla="*/ 1073432 w 2833662"/>
                <a:gd name="connsiteY47" fmla="*/ 1153253 h 1163733"/>
                <a:gd name="connsiteX48" fmla="*/ 870697 w 2833662"/>
                <a:gd name="connsiteY48" fmla="*/ 1122232 h 1163733"/>
                <a:gd name="connsiteX49" fmla="*/ 824635 w 2833662"/>
                <a:gd name="connsiteY49" fmla="*/ 1089957 h 1163733"/>
                <a:gd name="connsiteX50" fmla="*/ 817193 w 2833662"/>
                <a:gd name="connsiteY50" fmla="*/ 1082946 h 1163733"/>
                <a:gd name="connsiteX51" fmla="*/ 817147 w 2833662"/>
                <a:gd name="connsiteY51" fmla="*/ 1081703 h 1163733"/>
                <a:gd name="connsiteX52" fmla="*/ 817114 w 2833662"/>
                <a:gd name="connsiteY52" fmla="*/ 1082123 h 1163733"/>
                <a:gd name="connsiteX53" fmla="*/ 770113 w 2833662"/>
                <a:gd name="connsiteY53" fmla="*/ 1119724 h 1163733"/>
                <a:gd name="connsiteX54" fmla="*/ 597459 w 2833662"/>
                <a:gd name="connsiteY54" fmla="*/ 1160772 h 1163733"/>
                <a:gd name="connsiteX55" fmla="*/ 455200 w 2833662"/>
                <a:gd name="connsiteY55" fmla="*/ 1111890 h 1163733"/>
                <a:gd name="connsiteX56" fmla="*/ 388770 w 2833662"/>
                <a:gd name="connsiteY56" fmla="*/ 1074289 h 1163733"/>
                <a:gd name="connsiteX57" fmla="*/ 389103 w 2833662"/>
                <a:gd name="connsiteY57" fmla="*/ 1069174 h 1163733"/>
                <a:gd name="connsiteX58" fmla="*/ 382817 w 2833662"/>
                <a:gd name="connsiteY58" fmla="*/ 1080557 h 1163733"/>
                <a:gd name="connsiteX59" fmla="*/ 83885 w 2833662"/>
                <a:gd name="connsiteY59" fmla="*/ 1079617 h 1163733"/>
                <a:gd name="connsiteX60" fmla="*/ 10875 w 2833662"/>
                <a:gd name="connsiteY60" fmla="*/ 1004728 h 1163733"/>
                <a:gd name="connsiteX61" fmla="*/ 5234 w 2833662"/>
                <a:gd name="connsiteY61" fmla="*/ 956159 h 1163733"/>
                <a:gd name="connsiteX62" fmla="*/ 392217 w 2833662"/>
                <a:gd name="connsiteY62" fmla="*/ 108557 h 1163733"/>
                <a:gd name="connsiteX63" fmla="*/ 398484 w 2833662"/>
                <a:gd name="connsiteY63" fmla="*/ 67509 h 1163733"/>
                <a:gd name="connsiteX64" fmla="*/ 457706 w 2833662"/>
                <a:gd name="connsiteY64" fmla="*/ 139 h 1163733"/>
                <a:gd name="connsiteX65" fmla="*/ 617513 w 2833662"/>
                <a:gd name="connsiteY65" fmla="*/ 139 h 1163733"/>
                <a:gd name="connsiteX66" fmla="*/ 2360972 w 2833662"/>
                <a:gd name="connsiteY66" fmla="*/ 139 h 1163733"/>
                <a:gd name="connsiteX67" fmla="*/ 2391901 w 2833662"/>
                <a:gd name="connsiteY67" fmla="*/ 3968 h 116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2833662" h="1163733">
                  <a:moveTo>
                    <a:pt x="531539" y="155632"/>
                  </a:moveTo>
                  <a:lnTo>
                    <a:pt x="502008" y="349878"/>
                  </a:lnTo>
                  <a:lnTo>
                    <a:pt x="503690" y="339341"/>
                  </a:lnTo>
                  <a:cubicBezTo>
                    <a:pt x="514765" y="269260"/>
                    <a:pt x="523989" y="209471"/>
                    <a:pt x="529694" y="169349"/>
                  </a:cubicBezTo>
                  <a:close/>
                  <a:moveTo>
                    <a:pt x="717345" y="119524"/>
                  </a:moveTo>
                  <a:lnTo>
                    <a:pt x="551397" y="119524"/>
                  </a:lnTo>
                  <a:lnTo>
                    <a:pt x="543741" y="121683"/>
                  </a:lnTo>
                  <a:lnTo>
                    <a:pt x="551397" y="119837"/>
                  </a:lnTo>
                  <a:cubicBezTo>
                    <a:pt x="610933" y="119993"/>
                    <a:pt x="661068" y="119837"/>
                    <a:pt x="711203" y="119562"/>
                  </a:cubicBezTo>
                  <a:close/>
                  <a:moveTo>
                    <a:pt x="886952" y="122932"/>
                  </a:moveTo>
                  <a:lnTo>
                    <a:pt x="885036" y="122422"/>
                  </a:lnTo>
                  <a:lnTo>
                    <a:pt x="889165" y="135756"/>
                  </a:lnTo>
                  <a:lnTo>
                    <a:pt x="889185" y="135505"/>
                  </a:lnTo>
                  <a:cubicBezTo>
                    <a:pt x="889811" y="129395"/>
                    <a:pt x="889263" y="125400"/>
                    <a:pt x="886952" y="122932"/>
                  </a:cubicBezTo>
                  <a:close/>
                  <a:moveTo>
                    <a:pt x="1929084" y="123097"/>
                  </a:moveTo>
                  <a:lnTo>
                    <a:pt x="1926792" y="123950"/>
                  </a:lnTo>
                  <a:lnTo>
                    <a:pt x="1926382" y="130830"/>
                  </a:lnTo>
                  <a:close/>
                  <a:moveTo>
                    <a:pt x="2279033" y="121913"/>
                  </a:moveTo>
                  <a:cubicBezTo>
                    <a:pt x="2276604" y="120073"/>
                    <a:pt x="2273236" y="119524"/>
                    <a:pt x="2268536" y="119524"/>
                  </a:cubicBezTo>
                  <a:lnTo>
                    <a:pt x="2068663" y="119334"/>
                  </a:lnTo>
                  <a:lnTo>
                    <a:pt x="2106848" y="119563"/>
                  </a:lnTo>
                  <a:cubicBezTo>
                    <a:pt x="2158550" y="119838"/>
                    <a:pt x="2210253" y="119994"/>
                    <a:pt x="2269788" y="119837"/>
                  </a:cubicBezTo>
                  <a:lnTo>
                    <a:pt x="2279116" y="122087"/>
                  </a:lnTo>
                  <a:close/>
                  <a:moveTo>
                    <a:pt x="2391901" y="3968"/>
                  </a:moveTo>
                  <a:cubicBezTo>
                    <a:pt x="2417943" y="11753"/>
                    <a:pt x="2429752" y="31787"/>
                    <a:pt x="2431163" y="67509"/>
                  </a:cubicBezTo>
                  <a:cubicBezTo>
                    <a:pt x="2431789" y="82863"/>
                    <a:pt x="2434922" y="98217"/>
                    <a:pt x="2441503" y="112944"/>
                  </a:cubicBezTo>
                  <a:cubicBezTo>
                    <a:pt x="2570288" y="394955"/>
                    <a:pt x="2699074" y="676967"/>
                    <a:pt x="2827859" y="958979"/>
                  </a:cubicBezTo>
                  <a:cubicBezTo>
                    <a:pt x="2833186" y="970573"/>
                    <a:pt x="2837259" y="980913"/>
                    <a:pt x="2828799" y="992820"/>
                  </a:cubicBezTo>
                  <a:cubicBezTo>
                    <a:pt x="2784617" y="1054863"/>
                    <a:pt x="2734168" y="1109072"/>
                    <a:pt x="2655832" y="1126305"/>
                  </a:cubicBezTo>
                  <a:cubicBezTo>
                    <a:pt x="2583449" y="1142286"/>
                    <a:pt x="2518272" y="1126306"/>
                    <a:pt x="2459990" y="1080557"/>
                  </a:cubicBezTo>
                  <a:lnTo>
                    <a:pt x="2450640" y="1064317"/>
                  </a:lnTo>
                  <a:lnTo>
                    <a:pt x="2451216" y="1071157"/>
                  </a:lnTo>
                  <a:cubicBezTo>
                    <a:pt x="2428655" y="1084004"/>
                    <a:pt x="2400767" y="1095285"/>
                    <a:pt x="2378520" y="1108758"/>
                  </a:cubicBezTo>
                  <a:cubicBezTo>
                    <a:pt x="2334651" y="1135706"/>
                    <a:pt x="2287336" y="1152314"/>
                    <a:pt x="2236260" y="1157640"/>
                  </a:cubicBezTo>
                  <a:cubicBezTo>
                    <a:pt x="2157297" y="1156074"/>
                    <a:pt x="2135049" y="1156387"/>
                    <a:pt x="2063607" y="1116592"/>
                  </a:cubicBezTo>
                  <a:cubicBezTo>
                    <a:pt x="2049193" y="1106565"/>
                    <a:pt x="2031645" y="1088391"/>
                    <a:pt x="2016605" y="1078991"/>
                  </a:cubicBezTo>
                  <a:lnTo>
                    <a:pt x="2016450" y="1077428"/>
                  </a:lnTo>
                  <a:lnTo>
                    <a:pt x="1999371" y="1097165"/>
                  </a:lnTo>
                  <a:cubicBezTo>
                    <a:pt x="1964276" y="1123799"/>
                    <a:pt x="1927301" y="1145733"/>
                    <a:pt x="1883433" y="1152626"/>
                  </a:cubicBezTo>
                  <a:cubicBezTo>
                    <a:pt x="1818256" y="1162654"/>
                    <a:pt x="1756841" y="1152000"/>
                    <a:pt x="1702318" y="1112205"/>
                  </a:cubicBezTo>
                  <a:cubicBezTo>
                    <a:pt x="1691351" y="1104371"/>
                    <a:pt x="1680698" y="1095911"/>
                    <a:pt x="1669731" y="1087764"/>
                  </a:cubicBezTo>
                  <a:lnTo>
                    <a:pt x="1659247" y="1075136"/>
                  </a:lnTo>
                  <a:lnTo>
                    <a:pt x="1618029" y="1100612"/>
                  </a:lnTo>
                  <a:cubicBezTo>
                    <a:pt x="1554106" y="1145107"/>
                    <a:pt x="1483603" y="1165788"/>
                    <a:pt x="1405893" y="1160774"/>
                  </a:cubicBezTo>
                  <a:cubicBezTo>
                    <a:pt x="1354817" y="1155447"/>
                    <a:pt x="1307502" y="1138840"/>
                    <a:pt x="1263633" y="1111892"/>
                  </a:cubicBezTo>
                  <a:lnTo>
                    <a:pt x="1198487" y="1074494"/>
                  </a:lnTo>
                  <a:lnTo>
                    <a:pt x="1194070" y="1082751"/>
                  </a:lnTo>
                  <a:cubicBezTo>
                    <a:pt x="1155842" y="1109385"/>
                    <a:pt x="1119808" y="1139779"/>
                    <a:pt x="1073432" y="1153253"/>
                  </a:cubicBezTo>
                  <a:cubicBezTo>
                    <a:pt x="1000736" y="1174248"/>
                    <a:pt x="933366" y="1163594"/>
                    <a:pt x="870697" y="1122232"/>
                  </a:cubicBezTo>
                  <a:cubicBezTo>
                    <a:pt x="855030" y="1111892"/>
                    <a:pt x="840303" y="1100298"/>
                    <a:pt x="824635" y="1089957"/>
                  </a:cubicBezTo>
                  <a:cubicBezTo>
                    <a:pt x="821658" y="1087921"/>
                    <a:pt x="818838" y="1085727"/>
                    <a:pt x="817193" y="1082946"/>
                  </a:cubicBezTo>
                  <a:lnTo>
                    <a:pt x="817147" y="1081703"/>
                  </a:lnTo>
                  <a:lnTo>
                    <a:pt x="817114" y="1082123"/>
                  </a:lnTo>
                  <a:cubicBezTo>
                    <a:pt x="802074" y="1091523"/>
                    <a:pt x="784526" y="1109697"/>
                    <a:pt x="770113" y="1119724"/>
                  </a:cubicBezTo>
                  <a:cubicBezTo>
                    <a:pt x="698983" y="1159519"/>
                    <a:pt x="676422" y="1159206"/>
                    <a:pt x="597459" y="1160772"/>
                  </a:cubicBezTo>
                  <a:cubicBezTo>
                    <a:pt x="546383" y="1155446"/>
                    <a:pt x="499068" y="1138838"/>
                    <a:pt x="455200" y="1111890"/>
                  </a:cubicBezTo>
                  <a:cubicBezTo>
                    <a:pt x="432952" y="1098417"/>
                    <a:pt x="411331" y="1087136"/>
                    <a:pt x="388770" y="1074289"/>
                  </a:cubicBezTo>
                  <a:lnTo>
                    <a:pt x="389103" y="1069174"/>
                  </a:lnTo>
                  <a:lnTo>
                    <a:pt x="382817" y="1080557"/>
                  </a:lnTo>
                  <a:cubicBezTo>
                    <a:pt x="296333" y="1154507"/>
                    <a:pt x="169741" y="1154194"/>
                    <a:pt x="83885" y="1079617"/>
                  </a:cubicBezTo>
                  <a:cubicBezTo>
                    <a:pt x="57564" y="1056743"/>
                    <a:pt x="32182" y="1032615"/>
                    <a:pt x="10875" y="1004728"/>
                  </a:cubicBezTo>
                  <a:cubicBezTo>
                    <a:pt x="-1033" y="989373"/>
                    <a:pt x="-3539" y="975586"/>
                    <a:pt x="5234" y="956159"/>
                  </a:cubicBezTo>
                  <a:cubicBezTo>
                    <a:pt x="134647" y="673834"/>
                    <a:pt x="263119" y="391195"/>
                    <a:pt x="392217" y="108557"/>
                  </a:cubicBezTo>
                  <a:cubicBezTo>
                    <a:pt x="398171" y="95396"/>
                    <a:pt x="400364" y="81923"/>
                    <a:pt x="398484" y="67509"/>
                  </a:cubicBezTo>
                  <a:cubicBezTo>
                    <a:pt x="394097" y="30847"/>
                    <a:pt x="420732" y="453"/>
                    <a:pt x="457706" y="139"/>
                  </a:cubicBezTo>
                  <a:cubicBezTo>
                    <a:pt x="510975" y="-174"/>
                    <a:pt x="564244" y="139"/>
                    <a:pt x="617513" y="139"/>
                  </a:cubicBezTo>
                  <a:cubicBezTo>
                    <a:pt x="1198771" y="139"/>
                    <a:pt x="1780028" y="139"/>
                    <a:pt x="2360972" y="139"/>
                  </a:cubicBezTo>
                  <a:cubicBezTo>
                    <a:pt x="2372958" y="139"/>
                    <a:pt x="2383220" y="1373"/>
                    <a:pt x="2391901" y="3968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74" name="Graphic 32">
              <a:extLst>
                <a:ext uri="{FF2B5EF4-FFF2-40B4-BE49-F238E27FC236}">
                  <a16:creationId xmlns:a16="http://schemas.microsoft.com/office/drawing/2014/main" id="{B7CB6200-6505-456B-97AF-C7737E8D076F}"/>
                </a:ext>
              </a:extLst>
            </p:cNvPr>
            <p:cNvGrpSpPr/>
            <p:nvPr/>
          </p:nvGrpSpPr>
          <p:grpSpPr>
            <a:xfrm rot="20705322">
              <a:off x="618525" y="1024372"/>
              <a:ext cx="2832651" cy="1165648"/>
              <a:chOff x="1790700" y="1657350"/>
              <a:chExt cx="8610600" cy="3543300"/>
            </a:xfrm>
          </p:grpSpPr>
          <p:sp>
            <p:nvSpPr>
              <p:cNvPr id="875" name="Freeform: Shape 84">
                <a:extLst>
                  <a:ext uri="{FF2B5EF4-FFF2-40B4-BE49-F238E27FC236}">
                    <a16:creationId xmlns:a16="http://schemas.microsoft.com/office/drawing/2014/main" id="{C0FDA074-00D5-4563-99C8-3290FC5B86A4}"/>
                  </a:ext>
                </a:extLst>
              </p:cNvPr>
              <p:cNvSpPr/>
              <p:nvPr/>
            </p:nvSpPr>
            <p:spPr>
              <a:xfrm>
                <a:off x="1790981" y="1656926"/>
                <a:ext cx="8613672" cy="3537479"/>
              </a:xfrm>
              <a:custGeom>
                <a:avLst/>
                <a:gdLst>
                  <a:gd name="connsiteX0" fmla="*/ 2482886 w 8613672"/>
                  <a:gd name="connsiteY0" fmla="*/ 3259879 h 3537479"/>
                  <a:gd name="connsiteX1" fmla="*/ 2530511 w 8613672"/>
                  <a:gd name="connsiteY1" fmla="*/ 2666471 h 3537479"/>
                  <a:gd name="connsiteX2" fmla="*/ 2612426 w 8613672"/>
                  <a:gd name="connsiteY2" fmla="*/ 1593956 h 3537479"/>
                  <a:gd name="connsiteX3" fmla="*/ 2674339 w 8613672"/>
                  <a:gd name="connsiteY3" fmla="*/ 777663 h 3537479"/>
                  <a:gd name="connsiteX4" fmla="*/ 2702914 w 8613672"/>
                  <a:gd name="connsiteY4" fmla="*/ 411903 h 3537479"/>
                  <a:gd name="connsiteX5" fmla="*/ 2657194 w 8613672"/>
                  <a:gd name="connsiteY5" fmla="*/ 363326 h 3537479"/>
                  <a:gd name="connsiteX6" fmla="*/ 1676119 w 8613672"/>
                  <a:gd name="connsiteY6" fmla="*/ 363326 h 3537479"/>
                  <a:gd name="connsiteX7" fmla="*/ 1625636 w 8613672"/>
                  <a:gd name="connsiteY7" fmla="*/ 408093 h 3537479"/>
                  <a:gd name="connsiteX8" fmla="*/ 1361794 w 8613672"/>
                  <a:gd name="connsiteY8" fmla="*/ 2143548 h 3537479"/>
                  <a:gd name="connsiteX9" fmla="*/ 1198916 w 8613672"/>
                  <a:gd name="connsiteY9" fmla="*/ 3220826 h 3537479"/>
                  <a:gd name="connsiteX10" fmla="*/ 1163674 w 8613672"/>
                  <a:gd name="connsiteY10" fmla="*/ 3284643 h 3537479"/>
                  <a:gd name="connsiteX11" fmla="*/ 254989 w 8613672"/>
                  <a:gd name="connsiteY11" fmla="*/ 3281786 h 3537479"/>
                  <a:gd name="connsiteX12" fmla="*/ 33056 w 8613672"/>
                  <a:gd name="connsiteY12" fmla="*/ 3054139 h 3537479"/>
                  <a:gd name="connsiteX13" fmla="*/ 15911 w 8613672"/>
                  <a:gd name="connsiteY13" fmla="*/ 2906501 h 3537479"/>
                  <a:gd name="connsiteX14" fmla="*/ 1192249 w 8613672"/>
                  <a:gd name="connsiteY14" fmla="*/ 329988 h 3537479"/>
                  <a:gd name="connsiteX15" fmla="*/ 1211299 w 8613672"/>
                  <a:gd name="connsiteY15" fmla="*/ 205211 h 3537479"/>
                  <a:gd name="connsiteX16" fmla="*/ 1391321 w 8613672"/>
                  <a:gd name="connsiteY16" fmla="*/ 423 h 3537479"/>
                  <a:gd name="connsiteX17" fmla="*/ 1877096 w 8613672"/>
                  <a:gd name="connsiteY17" fmla="*/ 423 h 3537479"/>
                  <a:gd name="connsiteX18" fmla="*/ 7176806 w 8613672"/>
                  <a:gd name="connsiteY18" fmla="*/ 423 h 3537479"/>
                  <a:gd name="connsiteX19" fmla="*/ 7390167 w 8613672"/>
                  <a:gd name="connsiteY19" fmla="*/ 205211 h 3537479"/>
                  <a:gd name="connsiteX20" fmla="*/ 7421599 w 8613672"/>
                  <a:gd name="connsiteY20" fmla="*/ 343323 h 3537479"/>
                  <a:gd name="connsiteX21" fmla="*/ 8596031 w 8613672"/>
                  <a:gd name="connsiteY21" fmla="*/ 2915073 h 3537479"/>
                  <a:gd name="connsiteX22" fmla="*/ 8598888 w 8613672"/>
                  <a:gd name="connsiteY22" fmla="*/ 3017943 h 3537479"/>
                  <a:gd name="connsiteX23" fmla="*/ 8073109 w 8613672"/>
                  <a:gd name="connsiteY23" fmla="*/ 3423708 h 3537479"/>
                  <a:gd name="connsiteX24" fmla="*/ 7477796 w 8613672"/>
                  <a:gd name="connsiteY24" fmla="*/ 3284643 h 3537479"/>
                  <a:gd name="connsiteX25" fmla="*/ 7441601 w 8613672"/>
                  <a:gd name="connsiteY25" fmla="*/ 3221779 h 3537479"/>
                  <a:gd name="connsiteX26" fmla="*/ 7169186 w 8613672"/>
                  <a:gd name="connsiteY26" fmla="*/ 1685396 h 3537479"/>
                  <a:gd name="connsiteX27" fmla="*/ 6942492 w 8613672"/>
                  <a:gd name="connsiteY27" fmla="*/ 401426 h 3537479"/>
                  <a:gd name="connsiteX28" fmla="*/ 6895819 w 8613672"/>
                  <a:gd name="connsiteY28" fmla="*/ 363326 h 3537479"/>
                  <a:gd name="connsiteX29" fmla="*/ 5895694 w 8613672"/>
                  <a:gd name="connsiteY29" fmla="*/ 362373 h 3537479"/>
                  <a:gd name="connsiteX30" fmla="*/ 5854736 w 8613672"/>
                  <a:gd name="connsiteY30" fmla="*/ 414761 h 3537479"/>
                  <a:gd name="connsiteX31" fmla="*/ 5934746 w 8613672"/>
                  <a:gd name="connsiteY31" fmla="*/ 1214861 h 3537479"/>
                  <a:gd name="connsiteX32" fmla="*/ 6025234 w 8613672"/>
                  <a:gd name="connsiteY32" fmla="*/ 2119736 h 3537479"/>
                  <a:gd name="connsiteX33" fmla="*/ 6126199 w 8613672"/>
                  <a:gd name="connsiteY33" fmla="*/ 3128433 h 3537479"/>
                  <a:gd name="connsiteX34" fmla="*/ 6130961 w 8613672"/>
                  <a:gd name="connsiteY34" fmla="*/ 3199871 h 3537479"/>
                  <a:gd name="connsiteX35" fmla="*/ 6077621 w 8613672"/>
                  <a:gd name="connsiteY35" fmla="*/ 3335126 h 3537479"/>
                  <a:gd name="connsiteX36" fmla="*/ 5725196 w 8613672"/>
                  <a:gd name="connsiteY36" fmla="*/ 3503718 h 3537479"/>
                  <a:gd name="connsiteX37" fmla="*/ 5174651 w 8613672"/>
                  <a:gd name="connsiteY37" fmla="*/ 3380846 h 3537479"/>
                  <a:gd name="connsiteX38" fmla="*/ 5075592 w 8613672"/>
                  <a:gd name="connsiteY38" fmla="*/ 3306551 h 3537479"/>
                  <a:gd name="connsiteX39" fmla="*/ 5033681 w 8613672"/>
                  <a:gd name="connsiteY39" fmla="*/ 3256068 h 3537479"/>
                  <a:gd name="connsiteX40" fmla="*/ 5010821 w 8613672"/>
                  <a:gd name="connsiteY40" fmla="*/ 2866496 h 3537479"/>
                  <a:gd name="connsiteX41" fmla="*/ 4975579 w 8613672"/>
                  <a:gd name="connsiteY41" fmla="*/ 2268326 h 3537479"/>
                  <a:gd name="connsiteX42" fmla="*/ 4953671 w 8613672"/>
                  <a:gd name="connsiteY42" fmla="*/ 1902566 h 3537479"/>
                  <a:gd name="connsiteX43" fmla="*/ 4918429 w 8613672"/>
                  <a:gd name="connsiteY43" fmla="*/ 1304396 h 3537479"/>
                  <a:gd name="connsiteX44" fmla="*/ 4895569 w 8613672"/>
                  <a:gd name="connsiteY44" fmla="*/ 905298 h 3537479"/>
                  <a:gd name="connsiteX45" fmla="*/ 4867946 w 8613672"/>
                  <a:gd name="connsiteY45" fmla="*/ 464291 h 3537479"/>
                  <a:gd name="connsiteX46" fmla="*/ 4782221 w 8613672"/>
                  <a:gd name="connsiteY46" fmla="*/ 387138 h 3537479"/>
                  <a:gd name="connsiteX47" fmla="*/ 3810671 w 8613672"/>
                  <a:gd name="connsiteY47" fmla="*/ 387138 h 3537479"/>
                  <a:gd name="connsiteX48" fmla="*/ 3724946 w 8613672"/>
                  <a:gd name="connsiteY48" fmla="*/ 472863 h 3537479"/>
                  <a:gd name="connsiteX49" fmla="*/ 3703991 w 8613672"/>
                  <a:gd name="connsiteY49" fmla="*/ 1286298 h 3537479"/>
                  <a:gd name="connsiteX50" fmla="*/ 3684941 w 8613672"/>
                  <a:gd name="connsiteY50" fmla="*/ 2061633 h 3537479"/>
                  <a:gd name="connsiteX51" fmla="*/ 3665891 w 8613672"/>
                  <a:gd name="connsiteY51" fmla="*/ 2798868 h 3537479"/>
                  <a:gd name="connsiteX52" fmla="*/ 3651604 w 8613672"/>
                  <a:gd name="connsiteY52" fmla="*/ 3250354 h 3537479"/>
                  <a:gd name="connsiteX53" fmla="*/ 3629696 w 8613672"/>
                  <a:gd name="connsiteY53" fmla="*/ 3291311 h 3537479"/>
                  <a:gd name="connsiteX54" fmla="*/ 3262984 w 8613672"/>
                  <a:gd name="connsiteY54" fmla="*/ 3505623 h 3537479"/>
                  <a:gd name="connsiteX55" fmla="*/ 2646716 w 8613672"/>
                  <a:gd name="connsiteY55" fmla="*/ 3411326 h 3537479"/>
                  <a:gd name="connsiteX56" fmla="*/ 2506699 w 8613672"/>
                  <a:gd name="connsiteY56" fmla="*/ 3313218 h 3537479"/>
                  <a:gd name="connsiteX57" fmla="*/ 2482886 w 8613672"/>
                  <a:gd name="connsiteY57" fmla="*/ 3259879 h 3537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8613672" h="3537479">
                    <a:moveTo>
                      <a:pt x="2482886" y="3259879"/>
                    </a:moveTo>
                    <a:cubicBezTo>
                      <a:pt x="2499079" y="3061758"/>
                      <a:pt x="2515271" y="2864591"/>
                      <a:pt x="2530511" y="2666471"/>
                    </a:cubicBezTo>
                    <a:cubicBezTo>
                      <a:pt x="2558134" y="2309283"/>
                      <a:pt x="2585756" y="1951143"/>
                      <a:pt x="2612426" y="1593956"/>
                    </a:cubicBezTo>
                    <a:cubicBezTo>
                      <a:pt x="2633381" y="1321541"/>
                      <a:pt x="2653384" y="1050078"/>
                      <a:pt x="2674339" y="777663"/>
                    </a:cubicBezTo>
                    <a:cubicBezTo>
                      <a:pt x="2683864" y="655743"/>
                      <a:pt x="2692436" y="533823"/>
                      <a:pt x="2702914" y="411903"/>
                    </a:cubicBezTo>
                    <a:cubicBezTo>
                      <a:pt x="2706724" y="374756"/>
                      <a:pt x="2696246" y="363326"/>
                      <a:pt x="2657194" y="363326"/>
                    </a:cubicBezTo>
                    <a:cubicBezTo>
                      <a:pt x="2330486" y="365231"/>
                      <a:pt x="2002826" y="364278"/>
                      <a:pt x="1676119" y="363326"/>
                    </a:cubicBezTo>
                    <a:cubicBezTo>
                      <a:pt x="1640876" y="363326"/>
                      <a:pt x="1631351" y="375708"/>
                      <a:pt x="1625636" y="408093"/>
                    </a:cubicBezTo>
                    <a:cubicBezTo>
                      <a:pt x="1538006" y="987213"/>
                      <a:pt x="1449424" y="1565381"/>
                      <a:pt x="1361794" y="2143548"/>
                    </a:cubicBezTo>
                    <a:cubicBezTo>
                      <a:pt x="1307501" y="2502641"/>
                      <a:pt x="1252256" y="2861733"/>
                      <a:pt x="1198916" y="3220826"/>
                    </a:cubicBezTo>
                    <a:cubicBezTo>
                      <a:pt x="1195106" y="3248448"/>
                      <a:pt x="1183676" y="3267498"/>
                      <a:pt x="1163674" y="3284643"/>
                    </a:cubicBezTo>
                    <a:cubicBezTo>
                      <a:pt x="900784" y="3509433"/>
                      <a:pt x="515974" y="3508481"/>
                      <a:pt x="254989" y="3281786"/>
                    </a:cubicBezTo>
                    <a:cubicBezTo>
                      <a:pt x="174979" y="3212254"/>
                      <a:pt x="97826" y="3138911"/>
                      <a:pt x="33056" y="3054139"/>
                    </a:cubicBezTo>
                    <a:cubicBezTo>
                      <a:pt x="-3139" y="3007466"/>
                      <a:pt x="-10759" y="2965556"/>
                      <a:pt x="15911" y="2906501"/>
                    </a:cubicBezTo>
                    <a:cubicBezTo>
                      <a:pt x="409294" y="2048298"/>
                      <a:pt x="799819" y="1189143"/>
                      <a:pt x="1192249" y="329988"/>
                    </a:cubicBezTo>
                    <a:cubicBezTo>
                      <a:pt x="1210346" y="289983"/>
                      <a:pt x="1217014" y="249026"/>
                      <a:pt x="1211299" y="205211"/>
                    </a:cubicBezTo>
                    <a:cubicBezTo>
                      <a:pt x="1197964" y="93768"/>
                      <a:pt x="1278926" y="1376"/>
                      <a:pt x="1391321" y="423"/>
                    </a:cubicBezTo>
                    <a:cubicBezTo>
                      <a:pt x="1553246" y="-529"/>
                      <a:pt x="1715171" y="423"/>
                      <a:pt x="1877096" y="423"/>
                    </a:cubicBezTo>
                    <a:cubicBezTo>
                      <a:pt x="3643984" y="423"/>
                      <a:pt x="5410871" y="423"/>
                      <a:pt x="7176806" y="423"/>
                    </a:cubicBezTo>
                    <a:cubicBezTo>
                      <a:pt x="7322539" y="423"/>
                      <a:pt x="7384451" y="60431"/>
                      <a:pt x="7390167" y="205211"/>
                    </a:cubicBezTo>
                    <a:cubicBezTo>
                      <a:pt x="7392071" y="251883"/>
                      <a:pt x="7401596" y="298556"/>
                      <a:pt x="7421599" y="343323"/>
                    </a:cubicBezTo>
                    <a:cubicBezTo>
                      <a:pt x="7813076" y="1200573"/>
                      <a:pt x="8204554" y="2057823"/>
                      <a:pt x="8596031" y="2915073"/>
                    </a:cubicBezTo>
                    <a:cubicBezTo>
                      <a:pt x="8612224" y="2950316"/>
                      <a:pt x="8624606" y="2981748"/>
                      <a:pt x="8598888" y="3017943"/>
                    </a:cubicBezTo>
                    <a:cubicBezTo>
                      <a:pt x="8464586" y="3206539"/>
                      <a:pt x="8311234" y="3371321"/>
                      <a:pt x="8073109" y="3423708"/>
                    </a:cubicBezTo>
                    <a:cubicBezTo>
                      <a:pt x="7853081" y="3472286"/>
                      <a:pt x="7654961" y="3423708"/>
                      <a:pt x="7477796" y="3284643"/>
                    </a:cubicBezTo>
                    <a:cubicBezTo>
                      <a:pt x="7456842" y="3267498"/>
                      <a:pt x="7446364" y="3248448"/>
                      <a:pt x="7441601" y="3221779"/>
                    </a:cubicBezTo>
                    <a:cubicBezTo>
                      <a:pt x="7351114" y="2709333"/>
                      <a:pt x="7260626" y="2197841"/>
                      <a:pt x="7169186" y="1685396"/>
                    </a:cubicBezTo>
                    <a:cubicBezTo>
                      <a:pt x="7092986" y="1257723"/>
                      <a:pt x="7016786" y="830051"/>
                      <a:pt x="6942492" y="401426"/>
                    </a:cubicBezTo>
                    <a:cubicBezTo>
                      <a:pt x="6936776" y="369993"/>
                      <a:pt x="6924394" y="363326"/>
                      <a:pt x="6895819" y="363326"/>
                    </a:cubicBezTo>
                    <a:cubicBezTo>
                      <a:pt x="6562444" y="364278"/>
                      <a:pt x="6229069" y="364278"/>
                      <a:pt x="5895694" y="362373"/>
                    </a:cubicBezTo>
                    <a:cubicBezTo>
                      <a:pt x="5850926" y="362373"/>
                      <a:pt x="5850926" y="383328"/>
                      <a:pt x="5854736" y="414761"/>
                    </a:cubicBezTo>
                    <a:cubicBezTo>
                      <a:pt x="5881406" y="681461"/>
                      <a:pt x="5908076" y="948161"/>
                      <a:pt x="5934746" y="1214861"/>
                    </a:cubicBezTo>
                    <a:cubicBezTo>
                      <a:pt x="5965226" y="1516803"/>
                      <a:pt x="5995706" y="1817793"/>
                      <a:pt x="6025234" y="2119736"/>
                    </a:cubicBezTo>
                    <a:cubicBezTo>
                      <a:pt x="6058571" y="2455968"/>
                      <a:pt x="6092861" y="2792201"/>
                      <a:pt x="6126199" y="3128433"/>
                    </a:cubicBezTo>
                    <a:cubicBezTo>
                      <a:pt x="6128104" y="3152246"/>
                      <a:pt x="6130009" y="3176058"/>
                      <a:pt x="6130961" y="3199871"/>
                    </a:cubicBezTo>
                    <a:cubicBezTo>
                      <a:pt x="6147154" y="3257973"/>
                      <a:pt x="6129056" y="3297026"/>
                      <a:pt x="6077621" y="3335126"/>
                    </a:cubicBezTo>
                    <a:cubicBezTo>
                      <a:pt x="5970942" y="3416089"/>
                      <a:pt x="5858546" y="3482764"/>
                      <a:pt x="5725196" y="3503718"/>
                    </a:cubicBezTo>
                    <a:cubicBezTo>
                      <a:pt x="5527076" y="3534198"/>
                      <a:pt x="5340386" y="3501814"/>
                      <a:pt x="5174651" y="3380846"/>
                    </a:cubicBezTo>
                    <a:cubicBezTo>
                      <a:pt x="5141314" y="3357033"/>
                      <a:pt x="5108929" y="3331316"/>
                      <a:pt x="5075592" y="3306551"/>
                    </a:cubicBezTo>
                    <a:cubicBezTo>
                      <a:pt x="5057494" y="3293216"/>
                      <a:pt x="5042254" y="3277976"/>
                      <a:pt x="5033681" y="3256068"/>
                    </a:cubicBezTo>
                    <a:cubicBezTo>
                      <a:pt x="5027014" y="3126529"/>
                      <a:pt x="5017489" y="2996036"/>
                      <a:pt x="5010821" y="2866496"/>
                    </a:cubicBezTo>
                    <a:cubicBezTo>
                      <a:pt x="4999392" y="2667423"/>
                      <a:pt x="4987961" y="2467398"/>
                      <a:pt x="4975579" y="2268326"/>
                    </a:cubicBezTo>
                    <a:cubicBezTo>
                      <a:pt x="4967959" y="2146406"/>
                      <a:pt x="4960339" y="2024486"/>
                      <a:pt x="4953671" y="1902566"/>
                    </a:cubicBezTo>
                    <a:cubicBezTo>
                      <a:pt x="4943194" y="1703493"/>
                      <a:pt x="4928906" y="1503468"/>
                      <a:pt x="4918429" y="1304396"/>
                    </a:cubicBezTo>
                    <a:cubicBezTo>
                      <a:pt x="4911761" y="1171046"/>
                      <a:pt x="4902236" y="1038648"/>
                      <a:pt x="4895569" y="905298"/>
                    </a:cubicBezTo>
                    <a:cubicBezTo>
                      <a:pt x="4887949" y="757661"/>
                      <a:pt x="4881281" y="610976"/>
                      <a:pt x="4867946" y="464291"/>
                    </a:cubicBezTo>
                    <a:cubicBezTo>
                      <a:pt x="4862231" y="403331"/>
                      <a:pt x="4845086" y="388091"/>
                      <a:pt x="4782221" y="387138"/>
                    </a:cubicBezTo>
                    <a:cubicBezTo>
                      <a:pt x="4458371" y="386186"/>
                      <a:pt x="4134521" y="386186"/>
                      <a:pt x="3810671" y="387138"/>
                    </a:cubicBezTo>
                    <a:cubicBezTo>
                      <a:pt x="3743996" y="387138"/>
                      <a:pt x="3726851" y="406188"/>
                      <a:pt x="3724946" y="472863"/>
                    </a:cubicBezTo>
                    <a:cubicBezTo>
                      <a:pt x="3716374" y="744326"/>
                      <a:pt x="3708754" y="1014836"/>
                      <a:pt x="3703991" y="1286298"/>
                    </a:cubicBezTo>
                    <a:cubicBezTo>
                      <a:pt x="3699229" y="1544426"/>
                      <a:pt x="3691609" y="1803506"/>
                      <a:pt x="3684941" y="2061633"/>
                    </a:cubicBezTo>
                    <a:cubicBezTo>
                      <a:pt x="3679226" y="2307378"/>
                      <a:pt x="3672559" y="2553123"/>
                      <a:pt x="3665891" y="2798868"/>
                    </a:cubicBezTo>
                    <a:cubicBezTo>
                      <a:pt x="3661129" y="2949364"/>
                      <a:pt x="3664939" y="3099858"/>
                      <a:pt x="3651604" y="3250354"/>
                    </a:cubicBezTo>
                    <a:cubicBezTo>
                      <a:pt x="3647794" y="3265593"/>
                      <a:pt x="3643984" y="3280833"/>
                      <a:pt x="3629696" y="3291311"/>
                    </a:cubicBezTo>
                    <a:cubicBezTo>
                      <a:pt x="3513491" y="3372273"/>
                      <a:pt x="3403954" y="3464666"/>
                      <a:pt x="3262984" y="3505623"/>
                    </a:cubicBezTo>
                    <a:cubicBezTo>
                      <a:pt x="3042004" y="3569441"/>
                      <a:pt x="2837216" y="3537056"/>
                      <a:pt x="2646716" y="3411326"/>
                    </a:cubicBezTo>
                    <a:cubicBezTo>
                      <a:pt x="2599091" y="3379893"/>
                      <a:pt x="2554324" y="3344651"/>
                      <a:pt x="2506699" y="3313218"/>
                    </a:cubicBezTo>
                    <a:cubicBezTo>
                      <a:pt x="2488601" y="3300836"/>
                      <a:pt x="2472409" y="3286548"/>
                      <a:pt x="2482886" y="3259879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6" name="Freeform: Shape 85">
                <a:extLst>
                  <a:ext uri="{FF2B5EF4-FFF2-40B4-BE49-F238E27FC236}">
                    <a16:creationId xmlns:a16="http://schemas.microsoft.com/office/drawing/2014/main" id="{EFC008A2-5384-497D-ADC1-48958E2410AE}"/>
                  </a:ext>
                </a:extLst>
              </p:cNvPr>
              <p:cNvSpPr/>
              <p:nvPr/>
            </p:nvSpPr>
            <p:spPr>
              <a:xfrm>
                <a:off x="5419676" y="2020252"/>
                <a:ext cx="1429057" cy="3167393"/>
              </a:xfrm>
              <a:custGeom>
                <a:avLst/>
                <a:gdLst>
                  <a:gd name="connsiteX0" fmla="*/ 644891 w 1429057"/>
                  <a:gd name="connsiteY0" fmla="*/ 3165158 h 3167393"/>
                  <a:gd name="connsiteX1" fmla="*/ 212456 w 1429057"/>
                  <a:gd name="connsiteY1" fmla="*/ 3016568 h 3167393"/>
                  <a:gd name="connsiteX2" fmla="*/ 6716 w 1429057"/>
                  <a:gd name="connsiteY2" fmla="*/ 2898458 h 3167393"/>
                  <a:gd name="connsiteX3" fmla="*/ 4811 w 1429057"/>
                  <a:gd name="connsiteY3" fmla="*/ 2781300 h 3167393"/>
                  <a:gd name="connsiteX4" fmla="*/ 40053 w 1429057"/>
                  <a:gd name="connsiteY4" fmla="*/ 1339215 h 3167393"/>
                  <a:gd name="connsiteX5" fmla="*/ 72438 w 1429057"/>
                  <a:gd name="connsiteY5" fmla="*/ 49530 h 3167393"/>
                  <a:gd name="connsiteX6" fmla="*/ 124826 w 1429057"/>
                  <a:gd name="connsiteY6" fmla="*/ 0 h 3167393"/>
                  <a:gd name="connsiteX7" fmla="*/ 1210676 w 1429057"/>
                  <a:gd name="connsiteY7" fmla="*/ 0 h 3167393"/>
                  <a:gd name="connsiteX8" fmla="*/ 1265921 w 1429057"/>
                  <a:gd name="connsiteY8" fmla="*/ 52388 h 3167393"/>
                  <a:gd name="connsiteX9" fmla="*/ 1338311 w 1429057"/>
                  <a:gd name="connsiteY9" fmla="*/ 1287780 h 3167393"/>
                  <a:gd name="connsiteX10" fmla="*/ 1398318 w 1429057"/>
                  <a:gd name="connsiteY10" fmla="*/ 2327910 h 3167393"/>
                  <a:gd name="connsiteX11" fmla="*/ 1428798 w 1429057"/>
                  <a:gd name="connsiteY11" fmla="*/ 2855595 h 3167393"/>
                  <a:gd name="connsiteX12" fmla="*/ 1426893 w 1429057"/>
                  <a:gd name="connsiteY12" fmla="*/ 2897505 h 3167393"/>
                  <a:gd name="connsiteX13" fmla="*/ 1289734 w 1429057"/>
                  <a:gd name="connsiteY13" fmla="*/ 2982278 h 3167393"/>
                  <a:gd name="connsiteX14" fmla="*/ 644891 w 1429057"/>
                  <a:gd name="connsiteY14" fmla="*/ 3165158 h 3167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29057" h="3167393">
                    <a:moveTo>
                      <a:pt x="644891" y="3165158"/>
                    </a:moveTo>
                    <a:cubicBezTo>
                      <a:pt x="489633" y="3148965"/>
                      <a:pt x="345806" y="3098483"/>
                      <a:pt x="212456" y="3016568"/>
                    </a:cubicBezTo>
                    <a:cubicBezTo>
                      <a:pt x="144828" y="2975610"/>
                      <a:pt x="75296" y="2937510"/>
                      <a:pt x="6716" y="2898458"/>
                    </a:cubicBezTo>
                    <a:cubicBezTo>
                      <a:pt x="-6619" y="2859405"/>
                      <a:pt x="3858" y="2820353"/>
                      <a:pt x="4811" y="2781300"/>
                    </a:cubicBezTo>
                    <a:cubicBezTo>
                      <a:pt x="16241" y="2300288"/>
                      <a:pt x="27671" y="1820228"/>
                      <a:pt x="40053" y="1339215"/>
                    </a:cubicBezTo>
                    <a:cubicBezTo>
                      <a:pt x="50531" y="909638"/>
                      <a:pt x="62913" y="480060"/>
                      <a:pt x="72438" y="49530"/>
                    </a:cubicBezTo>
                    <a:cubicBezTo>
                      <a:pt x="73391" y="9525"/>
                      <a:pt x="85773" y="0"/>
                      <a:pt x="124826" y="0"/>
                    </a:cubicBezTo>
                    <a:cubicBezTo>
                      <a:pt x="486776" y="953"/>
                      <a:pt x="848726" y="1905"/>
                      <a:pt x="1210676" y="0"/>
                    </a:cubicBezTo>
                    <a:cubicBezTo>
                      <a:pt x="1251634" y="0"/>
                      <a:pt x="1264016" y="10478"/>
                      <a:pt x="1265921" y="52388"/>
                    </a:cubicBezTo>
                    <a:cubicBezTo>
                      <a:pt x="1288781" y="463868"/>
                      <a:pt x="1314498" y="876300"/>
                      <a:pt x="1338311" y="1287780"/>
                    </a:cubicBezTo>
                    <a:cubicBezTo>
                      <a:pt x="1358313" y="1634490"/>
                      <a:pt x="1378316" y="1981200"/>
                      <a:pt x="1398318" y="2327910"/>
                    </a:cubicBezTo>
                    <a:cubicBezTo>
                      <a:pt x="1408796" y="2504123"/>
                      <a:pt x="1418321" y="2679383"/>
                      <a:pt x="1428798" y="2855595"/>
                    </a:cubicBezTo>
                    <a:cubicBezTo>
                      <a:pt x="1429751" y="2869883"/>
                      <a:pt x="1427846" y="2884170"/>
                      <a:pt x="1426893" y="2897505"/>
                    </a:cubicBezTo>
                    <a:cubicBezTo>
                      <a:pt x="1381173" y="2926080"/>
                      <a:pt x="1333548" y="2951798"/>
                      <a:pt x="1289734" y="2982278"/>
                    </a:cubicBezTo>
                    <a:cubicBezTo>
                      <a:pt x="1095423" y="3117533"/>
                      <a:pt x="881111" y="3180398"/>
                      <a:pt x="644891" y="3165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7" name="Freeform: Shape 86">
                <a:extLst>
                  <a:ext uri="{FF2B5EF4-FFF2-40B4-BE49-F238E27FC236}">
                    <a16:creationId xmlns:a16="http://schemas.microsoft.com/office/drawing/2014/main" id="{E476C99D-83B4-44BD-8C0C-1C1931F400AD}"/>
                  </a:ext>
                </a:extLst>
              </p:cNvPr>
              <p:cNvSpPr/>
              <p:nvPr/>
            </p:nvSpPr>
            <p:spPr>
              <a:xfrm>
                <a:off x="2972429" y="2017394"/>
                <a:ext cx="1521465" cy="3168014"/>
              </a:xfrm>
              <a:custGeom>
                <a:avLst/>
                <a:gdLst>
                  <a:gd name="connsiteX0" fmla="*/ 634688 w 1521465"/>
                  <a:gd name="connsiteY0" fmla="*/ 3168015 h 3168014"/>
                  <a:gd name="connsiteX1" fmla="*/ 202253 w 1521465"/>
                  <a:gd name="connsiteY1" fmla="*/ 3019425 h 3168014"/>
                  <a:gd name="connsiteX2" fmla="*/ 323 w 1521465"/>
                  <a:gd name="connsiteY2" fmla="*/ 2905125 h 3168014"/>
                  <a:gd name="connsiteX3" fmla="*/ 442283 w 1521465"/>
                  <a:gd name="connsiteY3" fmla="*/ 53340 h 3168014"/>
                  <a:gd name="connsiteX4" fmla="*/ 494670 w 1521465"/>
                  <a:gd name="connsiteY4" fmla="*/ 3810 h 3168014"/>
                  <a:gd name="connsiteX5" fmla="*/ 1466220 w 1521465"/>
                  <a:gd name="connsiteY5" fmla="*/ 0 h 3168014"/>
                  <a:gd name="connsiteX6" fmla="*/ 1521465 w 1521465"/>
                  <a:gd name="connsiteY6" fmla="*/ 52388 h 3168014"/>
                  <a:gd name="connsiteX7" fmla="*/ 1302390 w 1521465"/>
                  <a:gd name="connsiteY7" fmla="*/ 2928938 h 3168014"/>
                  <a:gd name="connsiteX8" fmla="*/ 1159515 w 1521465"/>
                  <a:gd name="connsiteY8" fmla="*/ 3043238 h 3168014"/>
                  <a:gd name="connsiteX9" fmla="*/ 634688 w 1521465"/>
                  <a:gd name="connsiteY9" fmla="*/ 3168015 h 316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21465" h="3168014">
                    <a:moveTo>
                      <a:pt x="634688" y="3168015"/>
                    </a:moveTo>
                    <a:cubicBezTo>
                      <a:pt x="479430" y="3151823"/>
                      <a:pt x="335603" y="3101340"/>
                      <a:pt x="202253" y="3019425"/>
                    </a:cubicBezTo>
                    <a:cubicBezTo>
                      <a:pt x="134625" y="2978468"/>
                      <a:pt x="68903" y="2944178"/>
                      <a:pt x="323" y="2905125"/>
                    </a:cubicBezTo>
                    <a:cubicBezTo>
                      <a:pt x="-13012" y="2866073"/>
                      <a:pt x="390848" y="474345"/>
                      <a:pt x="442283" y="53340"/>
                    </a:cubicBezTo>
                    <a:cubicBezTo>
                      <a:pt x="443235" y="13335"/>
                      <a:pt x="455618" y="3810"/>
                      <a:pt x="494670" y="3810"/>
                    </a:cubicBezTo>
                    <a:cubicBezTo>
                      <a:pt x="856620" y="4763"/>
                      <a:pt x="1104270" y="1905"/>
                      <a:pt x="1466220" y="0"/>
                    </a:cubicBezTo>
                    <a:cubicBezTo>
                      <a:pt x="1507178" y="0"/>
                      <a:pt x="1519561" y="10478"/>
                      <a:pt x="1521465" y="52388"/>
                    </a:cubicBezTo>
                    <a:cubicBezTo>
                      <a:pt x="1509083" y="476250"/>
                      <a:pt x="1302390" y="2914650"/>
                      <a:pt x="1302390" y="2928938"/>
                    </a:cubicBezTo>
                    <a:cubicBezTo>
                      <a:pt x="1256670" y="2957513"/>
                      <a:pt x="1203330" y="3012758"/>
                      <a:pt x="1159515" y="3043238"/>
                    </a:cubicBezTo>
                    <a:cubicBezTo>
                      <a:pt x="943298" y="3164205"/>
                      <a:pt x="874718" y="3163253"/>
                      <a:pt x="634688" y="316801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8" name="Freeform: Shape 87">
                <a:extLst>
                  <a:ext uri="{FF2B5EF4-FFF2-40B4-BE49-F238E27FC236}">
                    <a16:creationId xmlns:a16="http://schemas.microsoft.com/office/drawing/2014/main" id="{EF29EC64-48C0-437C-89B7-479B87689AE7}"/>
                  </a:ext>
                </a:extLst>
              </p:cNvPr>
              <p:cNvSpPr/>
              <p:nvPr/>
            </p:nvSpPr>
            <p:spPr>
              <a:xfrm>
                <a:off x="7644764" y="2017394"/>
                <a:ext cx="1597626" cy="3158489"/>
              </a:xfrm>
              <a:custGeom>
                <a:avLst/>
                <a:gdLst>
                  <a:gd name="connsiteX0" fmla="*/ 943928 w 1597626"/>
                  <a:gd name="connsiteY0" fmla="*/ 3158490 h 3158489"/>
                  <a:gd name="connsiteX1" fmla="*/ 1376363 w 1597626"/>
                  <a:gd name="connsiteY1" fmla="*/ 3009900 h 3158489"/>
                  <a:gd name="connsiteX2" fmla="*/ 1597343 w 1597626"/>
                  <a:gd name="connsiteY2" fmla="*/ 2895600 h 3158489"/>
                  <a:gd name="connsiteX3" fmla="*/ 1098233 w 1597626"/>
                  <a:gd name="connsiteY3" fmla="*/ 53340 h 3158489"/>
                  <a:gd name="connsiteX4" fmla="*/ 1045845 w 1597626"/>
                  <a:gd name="connsiteY4" fmla="*/ 3810 h 3158489"/>
                  <a:gd name="connsiteX5" fmla="*/ 55245 w 1597626"/>
                  <a:gd name="connsiteY5" fmla="*/ 0 h 3158489"/>
                  <a:gd name="connsiteX6" fmla="*/ 0 w 1597626"/>
                  <a:gd name="connsiteY6" fmla="*/ 42863 h 3158489"/>
                  <a:gd name="connsiteX7" fmla="*/ 276225 w 1597626"/>
                  <a:gd name="connsiteY7" fmla="*/ 2919413 h 3158489"/>
                  <a:gd name="connsiteX8" fmla="*/ 419100 w 1597626"/>
                  <a:gd name="connsiteY8" fmla="*/ 3033713 h 3158489"/>
                  <a:gd name="connsiteX9" fmla="*/ 943928 w 1597626"/>
                  <a:gd name="connsiteY9" fmla="*/ 3158490 h 3158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97626" h="3158489">
                    <a:moveTo>
                      <a:pt x="943928" y="3158490"/>
                    </a:moveTo>
                    <a:cubicBezTo>
                      <a:pt x="1099185" y="3142298"/>
                      <a:pt x="1243013" y="3091815"/>
                      <a:pt x="1376363" y="3009900"/>
                    </a:cubicBezTo>
                    <a:cubicBezTo>
                      <a:pt x="1443990" y="2968943"/>
                      <a:pt x="1528763" y="2934653"/>
                      <a:pt x="1597343" y="2895600"/>
                    </a:cubicBezTo>
                    <a:cubicBezTo>
                      <a:pt x="1610678" y="2856548"/>
                      <a:pt x="1149668" y="474345"/>
                      <a:pt x="1098233" y="53340"/>
                    </a:cubicBezTo>
                    <a:cubicBezTo>
                      <a:pt x="1097280" y="13335"/>
                      <a:pt x="1084898" y="3810"/>
                      <a:pt x="1045845" y="3810"/>
                    </a:cubicBezTo>
                    <a:cubicBezTo>
                      <a:pt x="683895" y="4763"/>
                      <a:pt x="417195" y="1905"/>
                      <a:pt x="55245" y="0"/>
                    </a:cubicBezTo>
                    <a:cubicBezTo>
                      <a:pt x="14288" y="0"/>
                      <a:pt x="1905" y="953"/>
                      <a:pt x="0" y="42863"/>
                    </a:cubicBezTo>
                    <a:cubicBezTo>
                      <a:pt x="12383" y="466725"/>
                      <a:pt x="276225" y="2905125"/>
                      <a:pt x="276225" y="2919413"/>
                    </a:cubicBezTo>
                    <a:cubicBezTo>
                      <a:pt x="321945" y="2947988"/>
                      <a:pt x="375285" y="3003233"/>
                      <a:pt x="419100" y="3033713"/>
                    </a:cubicBezTo>
                    <a:cubicBezTo>
                      <a:pt x="636270" y="3154680"/>
                      <a:pt x="703898" y="3153728"/>
                      <a:pt x="943928" y="315849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879" name="Freeform: Shape 99">
            <a:extLst>
              <a:ext uri="{FF2B5EF4-FFF2-40B4-BE49-F238E27FC236}">
                <a16:creationId xmlns:a16="http://schemas.microsoft.com/office/drawing/2014/main" id="{9AC6CE1E-5900-4612-8B31-7C075E85A8BB}"/>
              </a:ext>
            </a:extLst>
          </p:cNvPr>
          <p:cNvSpPr/>
          <p:nvPr/>
        </p:nvSpPr>
        <p:spPr>
          <a:xfrm rot="20674550">
            <a:off x="1878228" y="3290616"/>
            <a:ext cx="625390" cy="626460"/>
          </a:xfrm>
          <a:custGeom>
            <a:avLst/>
            <a:gdLst>
              <a:gd name="connsiteX0" fmla="*/ 580214 w 711755"/>
              <a:gd name="connsiteY0" fmla="*/ 162617 h 712972"/>
              <a:gd name="connsiteX1" fmla="*/ 346185 w 711755"/>
              <a:gd name="connsiteY1" fmla="*/ 450653 h 712972"/>
              <a:gd name="connsiteX2" fmla="*/ 293893 w 711755"/>
              <a:gd name="connsiteY2" fmla="*/ 457987 h 712972"/>
              <a:gd name="connsiteX3" fmla="*/ 159400 w 711755"/>
              <a:gd name="connsiteY3" fmla="*/ 371786 h 712972"/>
              <a:gd name="connsiteX4" fmla="*/ 154828 w 711755"/>
              <a:gd name="connsiteY4" fmla="*/ 376739 h 712972"/>
              <a:gd name="connsiteX5" fmla="*/ 305704 w 711755"/>
              <a:gd name="connsiteY5" fmla="*/ 565715 h 712972"/>
              <a:gd name="connsiteX6" fmla="*/ 352091 w 711755"/>
              <a:gd name="connsiteY6" fmla="*/ 563715 h 712972"/>
              <a:gd name="connsiteX7" fmla="*/ 538305 w 711755"/>
              <a:gd name="connsiteY7" fmla="*/ 245008 h 712972"/>
              <a:gd name="connsiteX8" fmla="*/ 580214 w 711755"/>
              <a:gd name="connsiteY8" fmla="*/ 162617 h 712972"/>
              <a:gd name="connsiteX9" fmla="*/ 356949 w 711755"/>
              <a:gd name="connsiteY9" fmla="*/ 26 h 712972"/>
              <a:gd name="connsiteX10" fmla="*/ 711755 w 711755"/>
              <a:gd name="connsiteY10" fmla="*/ 356451 h 712972"/>
              <a:gd name="connsiteX11" fmla="*/ 357139 w 711755"/>
              <a:gd name="connsiteY11" fmla="*/ 712972 h 712972"/>
              <a:gd name="connsiteX12" fmla="*/ 47 w 711755"/>
              <a:gd name="connsiteY12" fmla="*/ 357309 h 712972"/>
              <a:gd name="connsiteX13" fmla="*/ 356949 w 711755"/>
              <a:gd name="connsiteY13" fmla="*/ 26 h 712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11755" h="712972">
                <a:moveTo>
                  <a:pt x="580214" y="162617"/>
                </a:moveTo>
                <a:cubicBezTo>
                  <a:pt x="497252" y="264154"/>
                  <a:pt x="420290" y="356260"/>
                  <a:pt x="346185" y="450653"/>
                </a:cubicBezTo>
                <a:cubicBezTo>
                  <a:pt x="327707" y="474084"/>
                  <a:pt x="316563" y="473894"/>
                  <a:pt x="293893" y="457987"/>
                </a:cubicBezTo>
                <a:cubicBezTo>
                  <a:pt x="250364" y="427317"/>
                  <a:pt x="204358" y="400266"/>
                  <a:pt x="159400" y="371786"/>
                </a:cubicBezTo>
                <a:cubicBezTo>
                  <a:pt x="157876" y="373310"/>
                  <a:pt x="156352" y="374929"/>
                  <a:pt x="154828" y="376739"/>
                </a:cubicBezTo>
                <a:cubicBezTo>
                  <a:pt x="205310" y="439604"/>
                  <a:pt x="256650" y="501802"/>
                  <a:pt x="305704" y="565715"/>
                </a:cubicBezTo>
                <a:cubicBezTo>
                  <a:pt x="324754" y="590575"/>
                  <a:pt x="333136" y="597528"/>
                  <a:pt x="352091" y="563715"/>
                </a:cubicBezTo>
                <a:cubicBezTo>
                  <a:pt x="412193" y="456368"/>
                  <a:pt x="476487" y="351403"/>
                  <a:pt x="538305" y="245008"/>
                </a:cubicBezTo>
                <a:cubicBezTo>
                  <a:pt x="551925" y="221672"/>
                  <a:pt x="570880" y="200622"/>
                  <a:pt x="580214" y="162617"/>
                </a:cubicBezTo>
                <a:close/>
                <a:moveTo>
                  <a:pt x="356949" y="26"/>
                </a:moveTo>
                <a:cubicBezTo>
                  <a:pt x="553068" y="-2355"/>
                  <a:pt x="711755" y="159284"/>
                  <a:pt x="711755" y="356451"/>
                </a:cubicBezTo>
                <a:cubicBezTo>
                  <a:pt x="711755" y="554381"/>
                  <a:pt x="554021" y="712877"/>
                  <a:pt x="357139" y="712972"/>
                </a:cubicBezTo>
                <a:cubicBezTo>
                  <a:pt x="161686" y="712972"/>
                  <a:pt x="-3192" y="552000"/>
                  <a:pt x="47" y="357309"/>
                </a:cubicBezTo>
                <a:cubicBezTo>
                  <a:pt x="3381" y="156903"/>
                  <a:pt x="148923" y="2502"/>
                  <a:pt x="356949" y="26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80" name="그룹 879">
            <a:extLst>
              <a:ext uri="{FF2B5EF4-FFF2-40B4-BE49-F238E27FC236}">
                <a16:creationId xmlns:a16="http://schemas.microsoft.com/office/drawing/2014/main" id="{F3B207C7-5AF8-4ED3-8F11-AA4D7FBED47A}"/>
              </a:ext>
            </a:extLst>
          </p:cNvPr>
          <p:cNvGrpSpPr/>
          <p:nvPr/>
        </p:nvGrpSpPr>
        <p:grpSpPr>
          <a:xfrm rot="20529481">
            <a:off x="3391938" y="1905329"/>
            <a:ext cx="1857232" cy="1088157"/>
            <a:chOff x="5368297" y="1095642"/>
            <a:chExt cx="1892048" cy="11085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881" name="Freeform: Shape 627">
              <a:extLst>
                <a:ext uri="{FF2B5EF4-FFF2-40B4-BE49-F238E27FC236}">
                  <a16:creationId xmlns:a16="http://schemas.microsoft.com/office/drawing/2014/main" id="{94576BDE-8716-43F6-B95A-A4B4577B9505}"/>
                </a:ext>
              </a:extLst>
            </p:cNvPr>
            <p:cNvSpPr/>
            <p:nvPr/>
          </p:nvSpPr>
          <p:spPr>
            <a:xfrm>
              <a:off x="5368297" y="1095642"/>
              <a:ext cx="1892048" cy="1108556"/>
            </a:xfrm>
            <a:prstGeom prst="roundRect">
              <a:avLst>
                <a:gd name="adj" fmla="val 4638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38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2" name="Freeform: Shape 628">
              <a:extLst>
                <a:ext uri="{FF2B5EF4-FFF2-40B4-BE49-F238E27FC236}">
                  <a16:creationId xmlns:a16="http://schemas.microsoft.com/office/drawing/2014/main" id="{75D763A3-F2FE-4434-B0D0-E3BFFA815F27}"/>
                </a:ext>
              </a:extLst>
            </p:cNvPr>
            <p:cNvSpPr/>
            <p:nvPr/>
          </p:nvSpPr>
          <p:spPr>
            <a:xfrm>
              <a:off x="5368297" y="1284661"/>
              <a:ext cx="1892048" cy="162635"/>
            </a:xfrm>
            <a:custGeom>
              <a:avLst/>
              <a:gdLst>
                <a:gd name="connsiteX0" fmla="*/ 0 w 2150296"/>
                <a:gd name="connsiteY0" fmla="*/ 0 h 184833"/>
                <a:gd name="connsiteX1" fmla="*/ 2150297 w 2150296"/>
                <a:gd name="connsiteY1" fmla="*/ 0 h 184833"/>
                <a:gd name="connsiteX2" fmla="*/ 2150297 w 2150296"/>
                <a:gd name="connsiteY2" fmla="*/ 184833 h 184833"/>
                <a:gd name="connsiteX3" fmla="*/ 0 w 2150296"/>
                <a:gd name="connsiteY3" fmla="*/ 184833 h 184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0296" h="184833">
                  <a:moveTo>
                    <a:pt x="0" y="0"/>
                  </a:moveTo>
                  <a:lnTo>
                    <a:pt x="2150297" y="0"/>
                  </a:lnTo>
                  <a:lnTo>
                    <a:pt x="2150297" y="184833"/>
                  </a:lnTo>
                  <a:lnTo>
                    <a:pt x="0" y="184833"/>
                  </a:lnTo>
                  <a:close/>
                </a:path>
              </a:pathLst>
            </a:custGeom>
            <a:solidFill>
              <a:srgbClr val="4C4C4C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3" name="Freeform: Shape 630">
              <a:extLst>
                <a:ext uri="{FF2B5EF4-FFF2-40B4-BE49-F238E27FC236}">
                  <a16:creationId xmlns:a16="http://schemas.microsoft.com/office/drawing/2014/main" id="{11E5B792-E1DC-4C92-BA5C-B85CDAA901FF}"/>
                </a:ext>
              </a:extLst>
            </p:cNvPr>
            <p:cNvSpPr/>
            <p:nvPr/>
          </p:nvSpPr>
          <p:spPr>
            <a:xfrm>
              <a:off x="7020399" y="1898717"/>
              <a:ext cx="128852" cy="74206"/>
            </a:xfrm>
            <a:custGeom>
              <a:avLst/>
              <a:gdLst>
                <a:gd name="connsiteX0" fmla="*/ 250 w 146439"/>
                <a:gd name="connsiteY0" fmla="*/ 84100 h 84334"/>
                <a:gd name="connsiteX1" fmla="*/ 16 w 146439"/>
                <a:gd name="connsiteY1" fmla="*/ 10542 h 84334"/>
                <a:gd name="connsiteX2" fmla="*/ 10323 w 146439"/>
                <a:gd name="connsiteY2" fmla="*/ 0 h 84334"/>
                <a:gd name="connsiteX3" fmla="*/ 144790 w 146439"/>
                <a:gd name="connsiteY3" fmla="*/ 0 h 84334"/>
                <a:gd name="connsiteX4" fmla="*/ 146430 w 146439"/>
                <a:gd name="connsiteY4" fmla="*/ 76370 h 84334"/>
                <a:gd name="connsiteX5" fmla="*/ 136825 w 146439"/>
                <a:gd name="connsiteY5" fmla="*/ 84335 h 84334"/>
                <a:gd name="connsiteX6" fmla="*/ 250 w 146439"/>
                <a:gd name="connsiteY6" fmla="*/ 84100 h 84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39" h="84334">
                  <a:moveTo>
                    <a:pt x="250" y="84100"/>
                  </a:moveTo>
                  <a:cubicBezTo>
                    <a:pt x="250" y="59503"/>
                    <a:pt x="484" y="34905"/>
                    <a:pt x="16" y="10542"/>
                  </a:cubicBezTo>
                  <a:cubicBezTo>
                    <a:pt x="-219" y="2343"/>
                    <a:pt x="2124" y="0"/>
                    <a:pt x="10323" y="0"/>
                  </a:cubicBezTo>
                  <a:cubicBezTo>
                    <a:pt x="55067" y="234"/>
                    <a:pt x="100046" y="0"/>
                    <a:pt x="144790" y="0"/>
                  </a:cubicBezTo>
                  <a:cubicBezTo>
                    <a:pt x="145259" y="25535"/>
                    <a:pt x="145727" y="50835"/>
                    <a:pt x="146430" y="76370"/>
                  </a:cubicBezTo>
                  <a:cubicBezTo>
                    <a:pt x="146664" y="83398"/>
                    <a:pt x="142682" y="84335"/>
                    <a:pt x="136825" y="84335"/>
                  </a:cubicBezTo>
                  <a:cubicBezTo>
                    <a:pt x="91144" y="84100"/>
                    <a:pt x="45697" y="84100"/>
                    <a:pt x="250" y="84100"/>
                  </a:cubicBezTo>
                  <a:close/>
                </a:path>
              </a:pathLst>
            </a:custGeom>
            <a:solidFill>
              <a:srgbClr val="D0D3D3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4" name="Freeform: Shape 631">
              <a:extLst>
                <a:ext uri="{FF2B5EF4-FFF2-40B4-BE49-F238E27FC236}">
                  <a16:creationId xmlns:a16="http://schemas.microsoft.com/office/drawing/2014/main" id="{CE76BAA5-E152-446B-A1F1-B64AEFEDA168}"/>
                </a:ext>
              </a:extLst>
            </p:cNvPr>
            <p:cNvSpPr/>
            <p:nvPr/>
          </p:nvSpPr>
          <p:spPr>
            <a:xfrm>
              <a:off x="6880439" y="1898717"/>
              <a:ext cx="129049" cy="74000"/>
            </a:xfrm>
            <a:custGeom>
              <a:avLst/>
              <a:gdLst>
                <a:gd name="connsiteX0" fmla="*/ 483 w 146663"/>
                <a:gd name="connsiteY0" fmla="*/ 84100 h 84100"/>
                <a:gd name="connsiteX1" fmla="*/ 15 w 146663"/>
                <a:gd name="connsiteY1" fmla="*/ 8433 h 84100"/>
                <a:gd name="connsiteX2" fmla="*/ 8682 w 146663"/>
                <a:gd name="connsiteY2" fmla="*/ 0 h 84100"/>
                <a:gd name="connsiteX3" fmla="*/ 137293 w 146663"/>
                <a:gd name="connsiteY3" fmla="*/ 0 h 84100"/>
                <a:gd name="connsiteX4" fmla="*/ 146663 w 146663"/>
                <a:gd name="connsiteY4" fmla="*/ 9136 h 84100"/>
                <a:gd name="connsiteX5" fmla="*/ 146195 w 146663"/>
                <a:gd name="connsiteY5" fmla="*/ 83866 h 84100"/>
                <a:gd name="connsiteX6" fmla="*/ 483 w 146663"/>
                <a:gd name="connsiteY6" fmla="*/ 84100 h 8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663" h="84100">
                  <a:moveTo>
                    <a:pt x="483" y="84100"/>
                  </a:moveTo>
                  <a:cubicBezTo>
                    <a:pt x="249" y="58800"/>
                    <a:pt x="483" y="33500"/>
                    <a:pt x="15" y="8433"/>
                  </a:cubicBezTo>
                  <a:cubicBezTo>
                    <a:pt x="-220" y="1640"/>
                    <a:pt x="2357" y="0"/>
                    <a:pt x="8682" y="0"/>
                  </a:cubicBezTo>
                  <a:cubicBezTo>
                    <a:pt x="51552" y="234"/>
                    <a:pt x="94423" y="234"/>
                    <a:pt x="137293" y="0"/>
                  </a:cubicBezTo>
                  <a:cubicBezTo>
                    <a:pt x="144320" y="0"/>
                    <a:pt x="146663" y="1874"/>
                    <a:pt x="146663" y="9136"/>
                  </a:cubicBezTo>
                  <a:cubicBezTo>
                    <a:pt x="146195" y="33968"/>
                    <a:pt x="146195" y="59034"/>
                    <a:pt x="146195" y="83866"/>
                  </a:cubicBezTo>
                  <a:cubicBezTo>
                    <a:pt x="97468" y="84100"/>
                    <a:pt x="48976" y="84100"/>
                    <a:pt x="483" y="84100"/>
                  </a:cubicBezTo>
                  <a:close/>
                </a:path>
              </a:pathLst>
            </a:custGeom>
            <a:solidFill>
              <a:srgbClr val="CFD4D3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5" name="Freeform: Shape 632">
              <a:extLst>
                <a:ext uri="{FF2B5EF4-FFF2-40B4-BE49-F238E27FC236}">
                  <a16:creationId xmlns:a16="http://schemas.microsoft.com/office/drawing/2014/main" id="{53D726F9-7E06-4E44-8604-65C364307B10}"/>
                </a:ext>
              </a:extLst>
            </p:cNvPr>
            <p:cNvSpPr/>
            <p:nvPr/>
          </p:nvSpPr>
          <p:spPr>
            <a:xfrm>
              <a:off x="7019990" y="1812349"/>
              <a:ext cx="129253" cy="74433"/>
            </a:xfrm>
            <a:custGeom>
              <a:avLst/>
              <a:gdLst>
                <a:gd name="connsiteX0" fmla="*/ 146895 w 146895"/>
                <a:gd name="connsiteY0" fmla="*/ 4451 h 84592"/>
                <a:gd name="connsiteX1" fmla="*/ 146192 w 146895"/>
                <a:gd name="connsiteY1" fmla="*/ 75433 h 84592"/>
                <a:gd name="connsiteX2" fmla="*/ 136353 w 146895"/>
                <a:gd name="connsiteY2" fmla="*/ 84569 h 84592"/>
                <a:gd name="connsiteX3" fmla="*/ 10086 w 146895"/>
                <a:gd name="connsiteY3" fmla="*/ 84569 h 84592"/>
                <a:gd name="connsiteX4" fmla="*/ 247 w 146895"/>
                <a:gd name="connsiteY4" fmla="*/ 74495 h 84592"/>
                <a:gd name="connsiteX5" fmla="*/ 12 w 146895"/>
                <a:gd name="connsiteY5" fmla="*/ 11245 h 84592"/>
                <a:gd name="connsiteX6" fmla="*/ 11491 w 146895"/>
                <a:gd name="connsiteY6" fmla="*/ 0 h 84592"/>
                <a:gd name="connsiteX7" fmla="*/ 144787 w 146895"/>
                <a:gd name="connsiteY7" fmla="*/ 234 h 84592"/>
                <a:gd name="connsiteX8" fmla="*/ 146895 w 146895"/>
                <a:gd name="connsiteY8" fmla="*/ 4451 h 8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895" h="84592">
                  <a:moveTo>
                    <a:pt x="146895" y="4451"/>
                  </a:moveTo>
                  <a:cubicBezTo>
                    <a:pt x="143850" y="28112"/>
                    <a:pt x="147598" y="51772"/>
                    <a:pt x="146192" y="75433"/>
                  </a:cubicBezTo>
                  <a:cubicBezTo>
                    <a:pt x="145724" y="83397"/>
                    <a:pt x="143615" y="84803"/>
                    <a:pt x="136353" y="84569"/>
                  </a:cubicBezTo>
                  <a:cubicBezTo>
                    <a:pt x="94186" y="84335"/>
                    <a:pt x="52253" y="84335"/>
                    <a:pt x="10086" y="84569"/>
                  </a:cubicBezTo>
                  <a:cubicBezTo>
                    <a:pt x="2121" y="84569"/>
                    <a:pt x="247" y="81992"/>
                    <a:pt x="247" y="74495"/>
                  </a:cubicBezTo>
                  <a:cubicBezTo>
                    <a:pt x="715" y="53412"/>
                    <a:pt x="715" y="32328"/>
                    <a:pt x="12" y="11245"/>
                  </a:cubicBezTo>
                  <a:cubicBezTo>
                    <a:pt x="-222" y="2343"/>
                    <a:pt x="2824" y="0"/>
                    <a:pt x="11491" y="0"/>
                  </a:cubicBezTo>
                  <a:cubicBezTo>
                    <a:pt x="56001" y="234"/>
                    <a:pt x="100277" y="234"/>
                    <a:pt x="144787" y="234"/>
                  </a:cubicBezTo>
                  <a:cubicBezTo>
                    <a:pt x="145724" y="1874"/>
                    <a:pt x="146427" y="3045"/>
                    <a:pt x="146895" y="4451"/>
                  </a:cubicBezTo>
                  <a:close/>
                </a:path>
              </a:pathLst>
            </a:custGeom>
            <a:solidFill>
              <a:srgbClr val="CFD4D3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6" name="Freeform: Shape 633">
              <a:extLst>
                <a:ext uri="{FF2B5EF4-FFF2-40B4-BE49-F238E27FC236}">
                  <a16:creationId xmlns:a16="http://schemas.microsoft.com/office/drawing/2014/main" id="{822ED35A-D466-48B5-896D-534A47032AD3}"/>
                </a:ext>
              </a:extLst>
            </p:cNvPr>
            <p:cNvSpPr/>
            <p:nvPr/>
          </p:nvSpPr>
          <p:spPr>
            <a:xfrm>
              <a:off x="6740697" y="1727207"/>
              <a:ext cx="128876" cy="74423"/>
            </a:xfrm>
            <a:custGeom>
              <a:avLst/>
              <a:gdLst>
                <a:gd name="connsiteX0" fmla="*/ 0 w 146466"/>
                <a:gd name="connsiteY0" fmla="*/ 82473 h 84581"/>
                <a:gd name="connsiteX1" fmla="*/ 469 w 146466"/>
                <a:gd name="connsiteY1" fmla="*/ 12194 h 84581"/>
                <a:gd name="connsiteX2" fmla="*/ 11947 w 146466"/>
                <a:gd name="connsiteY2" fmla="*/ 12 h 84581"/>
                <a:gd name="connsiteX3" fmla="*/ 134935 w 146466"/>
                <a:gd name="connsiteY3" fmla="*/ 12 h 84581"/>
                <a:gd name="connsiteX4" fmla="*/ 146414 w 146466"/>
                <a:gd name="connsiteY4" fmla="*/ 11726 h 84581"/>
                <a:gd name="connsiteX5" fmla="*/ 146414 w 146466"/>
                <a:gd name="connsiteY5" fmla="*/ 72634 h 84581"/>
                <a:gd name="connsiteX6" fmla="*/ 134935 w 146466"/>
                <a:gd name="connsiteY6" fmla="*/ 84581 h 84581"/>
                <a:gd name="connsiteX7" fmla="*/ 1406 w 146466"/>
                <a:gd name="connsiteY7" fmla="*/ 84347 h 84581"/>
                <a:gd name="connsiteX8" fmla="*/ 0 w 146466"/>
                <a:gd name="connsiteY8" fmla="*/ 82473 h 84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466" h="84581">
                  <a:moveTo>
                    <a:pt x="0" y="82473"/>
                  </a:moveTo>
                  <a:cubicBezTo>
                    <a:pt x="234" y="59047"/>
                    <a:pt x="703" y="35620"/>
                    <a:pt x="469" y="12194"/>
                  </a:cubicBezTo>
                  <a:cubicBezTo>
                    <a:pt x="234" y="3526"/>
                    <a:pt x="2108" y="12"/>
                    <a:pt x="11947" y="12"/>
                  </a:cubicBezTo>
                  <a:cubicBezTo>
                    <a:pt x="52943" y="481"/>
                    <a:pt x="93939" y="481"/>
                    <a:pt x="134935" y="12"/>
                  </a:cubicBezTo>
                  <a:cubicBezTo>
                    <a:pt x="144306" y="-222"/>
                    <a:pt x="146883" y="2824"/>
                    <a:pt x="146414" y="11726"/>
                  </a:cubicBezTo>
                  <a:cubicBezTo>
                    <a:pt x="145711" y="32106"/>
                    <a:pt x="145946" y="52253"/>
                    <a:pt x="146414" y="72634"/>
                  </a:cubicBezTo>
                  <a:cubicBezTo>
                    <a:pt x="146649" y="81770"/>
                    <a:pt x="144306" y="84581"/>
                    <a:pt x="134935" y="84581"/>
                  </a:cubicBezTo>
                  <a:cubicBezTo>
                    <a:pt x="90425" y="84113"/>
                    <a:pt x="45916" y="84347"/>
                    <a:pt x="1406" y="84347"/>
                  </a:cubicBezTo>
                  <a:cubicBezTo>
                    <a:pt x="937" y="83879"/>
                    <a:pt x="469" y="83176"/>
                    <a:pt x="0" y="82473"/>
                  </a:cubicBezTo>
                  <a:close/>
                </a:path>
              </a:pathLst>
            </a:custGeom>
            <a:solidFill>
              <a:srgbClr val="D0D3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7" name="Freeform: Shape 634">
              <a:extLst>
                <a:ext uri="{FF2B5EF4-FFF2-40B4-BE49-F238E27FC236}">
                  <a16:creationId xmlns:a16="http://schemas.microsoft.com/office/drawing/2014/main" id="{5342C11C-FC3E-43AE-B630-7000CFD0CB86}"/>
                </a:ext>
              </a:extLst>
            </p:cNvPr>
            <p:cNvSpPr/>
            <p:nvPr/>
          </p:nvSpPr>
          <p:spPr>
            <a:xfrm>
              <a:off x="6741102" y="1898717"/>
              <a:ext cx="128436" cy="74426"/>
            </a:xfrm>
            <a:custGeom>
              <a:avLst/>
              <a:gdLst>
                <a:gd name="connsiteX0" fmla="*/ 711 w 145966"/>
                <a:gd name="connsiteY0" fmla="*/ 0 h 84584"/>
                <a:gd name="connsiteX1" fmla="*/ 134241 w 145966"/>
                <a:gd name="connsiteY1" fmla="*/ 0 h 84584"/>
                <a:gd name="connsiteX2" fmla="*/ 145954 w 145966"/>
                <a:gd name="connsiteY2" fmla="*/ 11713 h 84584"/>
                <a:gd name="connsiteX3" fmla="*/ 145485 w 145966"/>
                <a:gd name="connsiteY3" fmla="*/ 84335 h 84584"/>
                <a:gd name="connsiteX4" fmla="*/ 9847 w 145966"/>
                <a:gd name="connsiteY4" fmla="*/ 84569 h 84584"/>
                <a:gd name="connsiteX5" fmla="*/ 8 w 145966"/>
                <a:gd name="connsiteY5" fmla="*/ 77307 h 84584"/>
                <a:gd name="connsiteX6" fmla="*/ 711 w 145966"/>
                <a:gd name="connsiteY6" fmla="*/ 0 h 84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966" h="84584">
                  <a:moveTo>
                    <a:pt x="711" y="0"/>
                  </a:moveTo>
                  <a:cubicBezTo>
                    <a:pt x="45221" y="0"/>
                    <a:pt x="89731" y="234"/>
                    <a:pt x="134241" y="0"/>
                  </a:cubicBezTo>
                  <a:cubicBezTo>
                    <a:pt x="143377" y="0"/>
                    <a:pt x="146188" y="2343"/>
                    <a:pt x="145954" y="11713"/>
                  </a:cubicBezTo>
                  <a:cubicBezTo>
                    <a:pt x="145251" y="35842"/>
                    <a:pt x="145719" y="60205"/>
                    <a:pt x="145485" y="84335"/>
                  </a:cubicBezTo>
                  <a:cubicBezTo>
                    <a:pt x="100272" y="84335"/>
                    <a:pt x="55060" y="84335"/>
                    <a:pt x="9847" y="84569"/>
                  </a:cubicBezTo>
                  <a:cubicBezTo>
                    <a:pt x="4693" y="84569"/>
                    <a:pt x="-226" y="85272"/>
                    <a:pt x="8" y="77307"/>
                  </a:cubicBezTo>
                  <a:cubicBezTo>
                    <a:pt x="477" y="51304"/>
                    <a:pt x="477" y="25769"/>
                    <a:pt x="711" y="0"/>
                  </a:cubicBezTo>
                  <a:close/>
                </a:path>
              </a:pathLst>
            </a:custGeom>
            <a:solidFill>
              <a:srgbClr val="CFD4D3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8" name="Freeform: Shape 635">
              <a:extLst>
                <a:ext uri="{FF2B5EF4-FFF2-40B4-BE49-F238E27FC236}">
                  <a16:creationId xmlns:a16="http://schemas.microsoft.com/office/drawing/2014/main" id="{CFC619E5-94D5-48F4-AFC1-7186E0049BB3}"/>
                </a:ext>
              </a:extLst>
            </p:cNvPr>
            <p:cNvSpPr/>
            <p:nvPr/>
          </p:nvSpPr>
          <p:spPr>
            <a:xfrm>
              <a:off x="6880451" y="1641469"/>
              <a:ext cx="128830" cy="74012"/>
            </a:xfrm>
            <a:custGeom>
              <a:avLst/>
              <a:gdLst>
                <a:gd name="connsiteX0" fmla="*/ 9605 w 146414"/>
                <a:gd name="connsiteY0" fmla="*/ 84100 h 84114"/>
                <a:gd name="connsiteX1" fmla="*/ 234 w 146414"/>
                <a:gd name="connsiteY1" fmla="*/ 74261 h 84114"/>
                <a:gd name="connsiteX2" fmla="*/ 0 w 146414"/>
                <a:gd name="connsiteY2" fmla="*/ 7731 h 84114"/>
                <a:gd name="connsiteX3" fmla="*/ 7496 w 146414"/>
                <a:gd name="connsiteY3" fmla="*/ 0 h 84114"/>
                <a:gd name="connsiteX4" fmla="*/ 138684 w 146414"/>
                <a:gd name="connsiteY4" fmla="*/ 0 h 84114"/>
                <a:gd name="connsiteX5" fmla="*/ 146180 w 146414"/>
                <a:gd name="connsiteY5" fmla="*/ 7731 h 84114"/>
                <a:gd name="connsiteX6" fmla="*/ 146414 w 146414"/>
                <a:gd name="connsiteY6" fmla="*/ 76838 h 84114"/>
                <a:gd name="connsiteX7" fmla="*/ 137512 w 146414"/>
                <a:gd name="connsiteY7" fmla="*/ 83866 h 84114"/>
                <a:gd name="connsiteX8" fmla="*/ 9605 w 146414"/>
                <a:gd name="connsiteY8" fmla="*/ 84100 h 8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414" h="84114">
                  <a:moveTo>
                    <a:pt x="9605" y="84100"/>
                  </a:moveTo>
                  <a:cubicBezTo>
                    <a:pt x="1640" y="84335"/>
                    <a:pt x="0" y="81758"/>
                    <a:pt x="234" y="74261"/>
                  </a:cubicBezTo>
                  <a:cubicBezTo>
                    <a:pt x="703" y="52006"/>
                    <a:pt x="234" y="29751"/>
                    <a:pt x="0" y="7731"/>
                  </a:cubicBezTo>
                  <a:cubicBezTo>
                    <a:pt x="0" y="2343"/>
                    <a:pt x="1874" y="0"/>
                    <a:pt x="7496" y="0"/>
                  </a:cubicBezTo>
                  <a:cubicBezTo>
                    <a:pt x="51304" y="0"/>
                    <a:pt x="94876" y="0"/>
                    <a:pt x="138684" y="0"/>
                  </a:cubicBezTo>
                  <a:cubicBezTo>
                    <a:pt x="144306" y="0"/>
                    <a:pt x="146180" y="2343"/>
                    <a:pt x="146180" y="7731"/>
                  </a:cubicBezTo>
                  <a:cubicBezTo>
                    <a:pt x="146180" y="30688"/>
                    <a:pt x="145946" y="53880"/>
                    <a:pt x="146414" y="76838"/>
                  </a:cubicBezTo>
                  <a:cubicBezTo>
                    <a:pt x="146414" y="83866"/>
                    <a:pt x="142666" y="83866"/>
                    <a:pt x="137512" y="83866"/>
                  </a:cubicBezTo>
                  <a:cubicBezTo>
                    <a:pt x="115960" y="83866"/>
                    <a:pt x="30688" y="83398"/>
                    <a:pt x="9605" y="84100"/>
                  </a:cubicBezTo>
                  <a:close/>
                </a:path>
              </a:pathLst>
            </a:custGeom>
            <a:solidFill>
              <a:srgbClr val="D0D3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9" name="Freeform: Shape 636">
              <a:extLst>
                <a:ext uri="{FF2B5EF4-FFF2-40B4-BE49-F238E27FC236}">
                  <a16:creationId xmlns:a16="http://schemas.microsoft.com/office/drawing/2014/main" id="{C445810C-A9A6-453C-9B80-50CA5E40C8D2}"/>
                </a:ext>
              </a:extLst>
            </p:cNvPr>
            <p:cNvSpPr/>
            <p:nvPr/>
          </p:nvSpPr>
          <p:spPr>
            <a:xfrm>
              <a:off x="6880563" y="1812547"/>
              <a:ext cx="128939" cy="74637"/>
            </a:xfrm>
            <a:custGeom>
              <a:avLst/>
              <a:gdLst>
                <a:gd name="connsiteX0" fmla="*/ 8307 w 146538"/>
                <a:gd name="connsiteY0" fmla="*/ 84578 h 84824"/>
                <a:gd name="connsiteX1" fmla="*/ 108 w 146538"/>
                <a:gd name="connsiteY1" fmla="*/ 75910 h 84824"/>
                <a:gd name="connsiteX2" fmla="*/ 108 w 146538"/>
                <a:gd name="connsiteY2" fmla="*/ 12893 h 84824"/>
                <a:gd name="connsiteX3" fmla="*/ 12524 w 146538"/>
                <a:gd name="connsiteY3" fmla="*/ 9 h 84824"/>
                <a:gd name="connsiteX4" fmla="*/ 134340 w 146538"/>
                <a:gd name="connsiteY4" fmla="*/ 243 h 84824"/>
                <a:gd name="connsiteX5" fmla="*/ 146522 w 146538"/>
                <a:gd name="connsiteY5" fmla="*/ 11956 h 84824"/>
                <a:gd name="connsiteX6" fmla="*/ 146522 w 146538"/>
                <a:gd name="connsiteY6" fmla="*/ 74036 h 84824"/>
                <a:gd name="connsiteX7" fmla="*/ 136214 w 146538"/>
                <a:gd name="connsiteY7" fmla="*/ 84812 h 84824"/>
                <a:gd name="connsiteX8" fmla="*/ 8307 w 146538"/>
                <a:gd name="connsiteY8" fmla="*/ 84578 h 84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538" h="84824">
                  <a:moveTo>
                    <a:pt x="8307" y="84578"/>
                  </a:moveTo>
                  <a:cubicBezTo>
                    <a:pt x="1748" y="84578"/>
                    <a:pt x="-127" y="83172"/>
                    <a:pt x="108" y="75910"/>
                  </a:cubicBezTo>
                  <a:cubicBezTo>
                    <a:pt x="1045" y="54826"/>
                    <a:pt x="1748" y="33743"/>
                    <a:pt x="108" y="12893"/>
                  </a:cubicBezTo>
                  <a:cubicBezTo>
                    <a:pt x="-595" y="4226"/>
                    <a:pt x="1982" y="-225"/>
                    <a:pt x="12524" y="9"/>
                  </a:cubicBezTo>
                  <a:cubicBezTo>
                    <a:pt x="53051" y="712"/>
                    <a:pt x="93578" y="477"/>
                    <a:pt x="134340" y="243"/>
                  </a:cubicBezTo>
                  <a:cubicBezTo>
                    <a:pt x="143242" y="243"/>
                    <a:pt x="146756" y="2117"/>
                    <a:pt x="146522" y="11956"/>
                  </a:cubicBezTo>
                  <a:cubicBezTo>
                    <a:pt x="145819" y="32571"/>
                    <a:pt x="146053" y="53421"/>
                    <a:pt x="146522" y="74036"/>
                  </a:cubicBezTo>
                  <a:cubicBezTo>
                    <a:pt x="146756" y="82001"/>
                    <a:pt x="144648" y="85046"/>
                    <a:pt x="136214" y="84812"/>
                  </a:cubicBezTo>
                  <a:cubicBezTo>
                    <a:pt x="114896" y="83875"/>
                    <a:pt x="29859" y="84109"/>
                    <a:pt x="8307" y="84578"/>
                  </a:cubicBezTo>
                  <a:close/>
                </a:path>
              </a:pathLst>
            </a:custGeom>
            <a:solidFill>
              <a:srgbClr val="D0D3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0" name="Freeform: Shape 637">
              <a:extLst>
                <a:ext uri="{FF2B5EF4-FFF2-40B4-BE49-F238E27FC236}">
                  <a16:creationId xmlns:a16="http://schemas.microsoft.com/office/drawing/2014/main" id="{20C221AF-7A3B-4FD2-9027-EBA46D0D1213}"/>
                </a:ext>
              </a:extLst>
            </p:cNvPr>
            <p:cNvSpPr/>
            <p:nvPr/>
          </p:nvSpPr>
          <p:spPr>
            <a:xfrm>
              <a:off x="6880604" y="1727401"/>
              <a:ext cx="128483" cy="74229"/>
            </a:xfrm>
            <a:custGeom>
              <a:avLst/>
              <a:gdLst>
                <a:gd name="connsiteX0" fmla="*/ 135700 w 146020"/>
                <a:gd name="connsiteY0" fmla="*/ 27 h 84361"/>
                <a:gd name="connsiteX1" fmla="*/ 146007 w 146020"/>
                <a:gd name="connsiteY1" fmla="*/ 9397 h 84361"/>
                <a:gd name="connsiteX2" fmla="*/ 146007 w 146020"/>
                <a:gd name="connsiteY2" fmla="*/ 74991 h 84361"/>
                <a:gd name="connsiteX3" fmla="*/ 136403 w 146020"/>
                <a:gd name="connsiteY3" fmla="*/ 84361 h 84361"/>
                <a:gd name="connsiteX4" fmla="*/ 10135 w 146020"/>
                <a:gd name="connsiteY4" fmla="*/ 84361 h 84361"/>
                <a:gd name="connsiteX5" fmla="*/ 530 w 146020"/>
                <a:gd name="connsiteY5" fmla="*/ 74054 h 84361"/>
                <a:gd name="connsiteX6" fmla="*/ 62 w 146020"/>
                <a:gd name="connsiteY6" fmla="*/ 9866 h 84361"/>
                <a:gd name="connsiteX7" fmla="*/ 9432 w 146020"/>
                <a:gd name="connsiteY7" fmla="*/ 27 h 84361"/>
                <a:gd name="connsiteX8" fmla="*/ 135700 w 146020"/>
                <a:gd name="connsiteY8" fmla="*/ 27 h 84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020" h="84361">
                  <a:moveTo>
                    <a:pt x="135700" y="27"/>
                  </a:moveTo>
                  <a:cubicBezTo>
                    <a:pt x="142728" y="-208"/>
                    <a:pt x="146242" y="964"/>
                    <a:pt x="146007" y="9397"/>
                  </a:cubicBezTo>
                  <a:cubicBezTo>
                    <a:pt x="145539" y="31183"/>
                    <a:pt x="145773" y="52970"/>
                    <a:pt x="146007" y="74991"/>
                  </a:cubicBezTo>
                  <a:cubicBezTo>
                    <a:pt x="146242" y="82253"/>
                    <a:pt x="143431" y="84361"/>
                    <a:pt x="136403" y="84361"/>
                  </a:cubicBezTo>
                  <a:cubicBezTo>
                    <a:pt x="94235" y="84127"/>
                    <a:pt x="52068" y="84127"/>
                    <a:pt x="10135" y="84361"/>
                  </a:cubicBezTo>
                  <a:cubicBezTo>
                    <a:pt x="2170" y="84361"/>
                    <a:pt x="296" y="81550"/>
                    <a:pt x="530" y="74054"/>
                  </a:cubicBezTo>
                  <a:cubicBezTo>
                    <a:pt x="765" y="52736"/>
                    <a:pt x="999" y="31183"/>
                    <a:pt x="62" y="9866"/>
                  </a:cubicBezTo>
                  <a:cubicBezTo>
                    <a:pt x="-407" y="1666"/>
                    <a:pt x="1702" y="-208"/>
                    <a:pt x="9432" y="27"/>
                  </a:cubicBezTo>
                  <a:cubicBezTo>
                    <a:pt x="30516" y="495"/>
                    <a:pt x="114850" y="261"/>
                    <a:pt x="135700" y="27"/>
                  </a:cubicBezTo>
                  <a:close/>
                </a:path>
              </a:pathLst>
            </a:custGeom>
            <a:solidFill>
              <a:srgbClr val="CFD3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1" name="Freeform: Shape 638">
              <a:extLst>
                <a:ext uri="{FF2B5EF4-FFF2-40B4-BE49-F238E27FC236}">
                  <a16:creationId xmlns:a16="http://schemas.microsoft.com/office/drawing/2014/main" id="{C23D50B3-F362-46AE-BE2A-8A5BC5A5E733}"/>
                </a:ext>
              </a:extLst>
            </p:cNvPr>
            <p:cNvSpPr/>
            <p:nvPr/>
          </p:nvSpPr>
          <p:spPr>
            <a:xfrm>
              <a:off x="7019990" y="1641056"/>
              <a:ext cx="128428" cy="74014"/>
            </a:xfrm>
            <a:custGeom>
              <a:avLst/>
              <a:gdLst>
                <a:gd name="connsiteX0" fmla="*/ 137055 w 145957"/>
                <a:gd name="connsiteY0" fmla="*/ 234 h 84116"/>
                <a:gd name="connsiteX1" fmla="*/ 145957 w 145957"/>
                <a:gd name="connsiteY1" fmla="*/ 8668 h 84116"/>
                <a:gd name="connsiteX2" fmla="*/ 145957 w 145957"/>
                <a:gd name="connsiteY2" fmla="*/ 76604 h 84116"/>
                <a:gd name="connsiteX3" fmla="*/ 138461 w 145957"/>
                <a:gd name="connsiteY3" fmla="*/ 84100 h 84116"/>
                <a:gd name="connsiteX4" fmla="*/ 7274 w 145957"/>
                <a:gd name="connsiteY4" fmla="*/ 84100 h 84116"/>
                <a:gd name="connsiteX5" fmla="*/ 246 w 145957"/>
                <a:gd name="connsiteY5" fmla="*/ 76135 h 84116"/>
                <a:gd name="connsiteX6" fmla="*/ 12 w 145957"/>
                <a:gd name="connsiteY6" fmla="*/ 8199 h 84116"/>
                <a:gd name="connsiteX7" fmla="*/ 9148 w 145957"/>
                <a:gd name="connsiteY7" fmla="*/ 0 h 84116"/>
                <a:gd name="connsiteX8" fmla="*/ 137055 w 145957"/>
                <a:gd name="connsiteY8" fmla="*/ 234 h 8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957" h="84116">
                  <a:moveTo>
                    <a:pt x="137055" y="234"/>
                  </a:moveTo>
                  <a:cubicBezTo>
                    <a:pt x="143615" y="234"/>
                    <a:pt x="145957" y="2108"/>
                    <a:pt x="145957" y="8668"/>
                  </a:cubicBezTo>
                  <a:cubicBezTo>
                    <a:pt x="145723" y="31391"/>
                    <a:pt x="145723" y="53880"/>
                    <a:pt x="145957" y="76604"/>
                  </a:cubicBezTo>
                  <a:cubicBezTo>
                    <a:pt x="145957" y="81992"/>
                    <a:pt x="144083" y="84335"/>
                    <a:pt x="138461" y="84100"/>
                  </a:cubicBezTo>
                  <a:cubicBezTo>
                    <a:pt x="94654" y="83866"/>
                    <a:pt x="51081" y="83866"/>
                    <a:pt x="7274" y="84100"/>
                  </a:cubicBezTo>
                  <a:cubicBezTo>
                    <a:pt x="1417" y="84100"/>
                    <a:pt x="246" y="81289"/>
                    <a:pt x="246" y="76135"/>
                  </a:cubicBezTo>
                  <a:cubicBezTo>
                    <a:pt x="480" y="53412"/>
                    <a:pt x="480" y="30923"/>
                    <a:pt x="12" y="8199"/>
                  </a:cubicBezTo>
                  <a:cubicBezTo>
                    <a:pt x="-222" y="937"/>
                    <a:pt x="3057" y="0"/>
                    <a:pt x="9148" y="0"/>
                  </a:cubicBezTo>
                  <a:cubicBezTo>
                    <a:pt x="30466" y="468"/>
                    <a:pt x="115503" y="468"/>
                    <a:pt x="137055" y="234"/>
                  </a:cubicBezTo>
                  <a:close/>
                </a:path>
              </a:pathLst>
            </a:custGeom>
            <a:solidFill>
              <a:srgbClr val="CFD4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2" name="Freeform: Shape 639">
              <a:extLst>
                <a:ext uri="{FF2B5EF4-FFF2-40B4-BE49-F238E27FC236}">
                  <a16:creationId xmlns:a16="http://schemas.microsoft.com/office/drawing/2014/main" id="{AB3DC32A-E668-4BC3-84DB-D04AF277B937}"/>
                </a:ext>
              </a:extLst>
            </p:cNvPr>
            <p:cNvSpPr/>
            <p:nvPr/>
          </p:nvSpPr>
          <p:spPr>
            <a:xfrm>
              <a:off x="6740903" y="1641469"/>
              <a:ext cx="128024" cy="74018"/>
            </a:xfrm>
            <a:custGeom>
              <a:avLst/>
              <a:gdLst>
                <a:gd name="connsiteX0" fmla="*/ 10307 w 145498"/>
                <a:gd name="connsiteY0" fmla="*/ 84100 h 84121"/>
                <a:gd name="connsiteX1" fmla="*/ 0 w 145498"/>
                <a:gd name="connsiteY1" fmla="*/ 74496 h 84121"/>
                <a:gd name="connsiteX2" fmla="*/ 0 w 145498"/>
                <a:gd name="connsiteY2" fmla="*/ 8902 h 84121"/>
                <a:gd name="connsiteX3" fmla="*/ 8433 w 145498"/>
                <a:gd name="connsiteY3" fmla="*/ 0 h 84121"/>
                <a:gd name="connsiteX4" fmla="*/ 137044 w 145498"/>
                <a:gd name="connsiteY4" fmla="*/ 0 h 84121"/>
                <a:gd name="connsiteX5" fmla="*/ 145477 w 145498"/>
                <a:gd name="connsiteY5" fmla="*/ 9136 h 84121"/>
                <a:gd name="connsiteX6" fmla="*/ 145477 w 145498"/>
                <a:gd name="connsiteY6" fmla="*/ 74730 h 84121"/>
                <a:gd name="connsiteX7" fmla="*/ 136107 w 145498"/>
                <a:gd name="connsiteY7" fmla="*/ 84100 h 84121"/>
                <a:gd name="connsiteX8" fmla="*/ 10307 w 145498"/>
                <a:gd name="connsiteY8" fmla="*/ 84100 h 84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498" h="84121">
                  <a:moveTo>
                    <a:pt x="10307" y="84100"/>
                  </a:moveTo>
                  <a:cubicBezTo>
                    <a:pt x="3045" y="84335"/>
                    <a:pt x="0" y="82695"/>
                    <a:pt x="0" y="74496"/>
                  </a:cubicBezTo>
                  <a:cubicBezTo>
                    <a:pt x="468" y="52709"/>
                    <a:pt x="234" y="30923"/>
                    <a:pt x="0" y="8902"/>
                  </a:cubicBezTo>
                  <a:cubicBezTo>
                    <a:pt x="0" y="2577"/>
                    <a:pt x="1640" y="0"/>
                    <a:pt x="8433" y="0"/>
                  </a:cubicBezTo>
                  <a:cubicBezTo>
                    <a:pt x="51303" y="234"/>
                    <a:pt x="94173" y="234"/>
                    <a:pt x="137044" y="0"/>
                  </a:cubicBezTo>
                  <a:cubicBezTo>
                    <a:pt x="144072" y="0"/>
                    <a:pt x="145711" y="3045"/>
                    <a:pt x="145477" y="9136"/>
                  </a:cubicBezTo>
                  <a:cubicBezTo>
                    <a:pt x="145243" y="30923"/>
                    <a:pt x="145243" y="52943"/>
                    <a:pt x="145477" y="74730"/>
                  </a:cubicBezTo>
                  <a:cubicBezTo>
                    <a:pt x="145711" y="81992"/>
                    <a:pt x="143369" y="84100"/>
                    <a:pt x="136107" y="84100"/>
                  </a:cubicBezTo>
                  <a:cubicBezTo>
                    <a:pt x="115491" y="83632"/>
                    <a:pt x="31391" y="83866"/>
                    <a:pt x="10307" y="84100"/>
                  </a:cubicBezTo>
                  <a:close/>
                </a:path>
              </a:pathLst>
            </a:custGeom>
            <a:solidFill>
              <a:srgbClr val="D0D3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3" name="Freeform: Shape 640">
              <a:extLst>
                <a:ext uri="{FF2B5EF4-FFF2-40B4-BE49-F238E27FC236}">
                  <a16:creationId xmlns:a16="http://schemas.microsoft.com/office/drawing/2014/main" id="{3A51C035-AA43-47D5-B263-6A806AE9C674}"/>
                </a:ext>
              </a:extLst>
            </p:cNvPr>
            <p:cNvSpPr/>
            <p:nvPr/>
          </p:nvSpPr>
          <p:spPr>
            <a:xfrm>
              <a:off x="7019989" y="1727218"/>
              <a:ext cx="128508" cy="74412"/>
            </a:xfrm>
            <a:custGeom>
              <a:avLst/>
              <a:gdLst>
                <a:gd name="connsiteX0" fmla="*/ 144788 w 146048"/>
                <a:gd name="connsiteY0" fmla="*/ 84335 h 84568"/>
                <a:gd name="connsiteX1" fmla="*/ 12429 w 146048"/>
                <a:gd name="connsiteY1" fmla="*/ 84569 h 84568"/>
                <a:gd name="connsiteX2" fmla="*/ 13 w 146048"/>
                <a:gd name="connsiteY2" fmla="*/ 71919 h 84568"/>
                <a:gd name="connsiteX3" fmla="*/ 13 w 146048"/>
                <a:gd name="connsiteY3" fmla="*/ 9839 h 84568"/>
                <a:gd name="connsiteX4" fmla="*/ 8915 w 146048"/>
                <a:gd name="connsiteY4" fmla="*/ 0 h 84568"/>
                <a:gd name="connsiteX5" fmla="*/ 136588 w 146048"/>
                <a:gd name="connsiteY5" fmla="*/ 234 h 84568"/>
                <a:gd name="connsiteX6" fmla="*/ 145490 w 146048"/>
                <a:gd name="connsiteY6" fmla="*/ 6091 h 84568"/>
                <a:gd name="connsiteX7" fmla="*/ 144788 w 146048"/>
                <a:gd name="connsiteY7" fmla="*/ 84335 h 84568"/>
                <a:gd name="connsiteX8" fmla="*/ 144788 w 146048"/>
                <a:gd name="connsiteY8" fmla="*/ 84335 h 84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048" h="84568">
                  <a:moveTo>
                    <a:pt x="144788" y="84335"/>
                  </a:moveTo>
                  <a:cubicBezTo>
                    <a:pt x="100746" y="84335"/>
                    <a:pt x="56471" y="84100"/>
                    <a:pt x="12429" y="84569"/>
                  </a:cubicBezTo>
                  <a:cubicBezTo>
                    <a:pt x="2590" y="84569"/>
                    <a:pt x="-221" y="81758"/>
                    <a:pt x="13" y="71919"/>
                  </a:cubicBezTo>
                  <a:cubicBezTo>
                    <a:pt x="716" y="51304"/>
                    <a:pt x="482" y="30454"/>
                    <a:pt x="13" y="9839"/>
                  </a:cubicBezTo>
                  <a:cubicBezTo>
                    <a:pt x="13" y="3280"/>
                    <a:pt x="1185" y="0"/>
                    <a:pt x="8915" y="0"/>
                  </a:cubicBezTo>
                  <a:cubicBezTo>
                    <a:pt x="51551" y="234"/>
                    <a:pt x="93953" y="234"/>
                    <a:pt x="136588" y="234"/>
                  </a:cubicBezTo>
                  <a:cubicBezTo>
                    <a:pt x="140805" y="234"/>
                    <a:pt x="145725" y="-703"/>
                    <a:pt x="145490" y="6091"/>
                  </a:cubicBezTo>
                  <a:cubicBezTo>
                    <a:pt x="145490" y="32328"/>
                    <a:pt x="147130" y="58331"/>
                    <a:pt x="144788" y="84335"/>
                  </a:cubicBezTo>
                  <a:cubicBezTo>
                    <a:pt x="144788" y="84335"/>
                    <a:pt x="144788" y="84335"/>
                    <a:pt x="144788" y="84335"/>
                  </a:cubicBezTo>
                  <a:close/>
                </a:path>
              </a:pathLst>
            </a:custGeom>
            <a:solidFill>
              <a:srgbClr val="D0D3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4" name="Freeform: Shape 641">
              <a:extLst>
                <a:ext uri="{FF2B5EF4-FFF2-40B4-BE49-F238E27FC236}">
                  <a16:creationId xmlns:a16="http://schemas.microsoft.com/office/drawing/2014/main" id="{E186D817-6C53-422F-912C-5FD3131FF9B5}"/>
                </a:ext>
              </a:extLst>
            </p:cNvPr>
            <p:cNvSpPr/>
            <p:nvPr/>
          </p:nvSpPr>
          <p:spPr>
            <a:xfrm>
              <a:off x="6741095" y="1812761"/>
              <a:ext cx="128442" cy="74412"/>
            </a:xfrm>
            <a:custGeom>
              <a:avLst/>
              <a:gdLst>
                <a:gd name="connsiteX0" fmla="*/ 16 w 145973"/>
                <a:gd name="connsiteY0" fmla="*/ 83866 h 84568"/>
                <a:gd name="connsiteX1" fmla="*/ 16 w 145973"/>
                <a:gd name="connsiteY1" fmla="*/ 11245 h 84568"/>
                <a:gd name="connsiteX2" fmla="*/ 10323 w 145973"/>
                <a:gd name="connsiteY2" fmla="*/ 0 h 84568"/>
                <a:gd name="connsiteX3" fmla="*/ 136591 w 145973"/>
                <a:gd name="connsiteY3" fmla="*/ 0 h 84568"/>
                <a:gd name="connsiteX4" fmla="*/ 145961 w 145973"/>
                <a:gd name="connsiteY4" fmla="*/ 9605 h 84568"/>
                <a:gd name="connsiteX5" fmla="*/ 145961 w 145973"/>
                <a:gd name="connsiteY5" fmla="*/ 74027 h 84568"/>
                <a:gd name="connsiteX6" fmla="*/ 135185 w 145973"/>
                <a:gd name="connsiteY6" fmla="*/ 84335 h 84568"/>
                <a:gd name="connsiteX7" fmla="*/ 484 w 145973"/>
                <a:gd name="connsiteY7" fmla="*/ 84569 h 84568"/>
                <a:gd name="connsiteX8" fmla="*/ 16 w 145973"/>
                <a:gd name="connsiteY8" fmla="*/ 83866 h 84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973" h="84568">
                  <a:moveTo>
                    <a:pt x="16" y="83866"/>
                  </a:moveTo>
                  <a:cubicBezTo>
                    <a:pt x="16" y="59737"/>
                    <a:pt x="484" y="35374"/>
                    <a:pt x="16" y="11245"/>
                  </a:cubicBezTo>
                  <a:cubicBezTo>
                    <a:pt x="-219" y="3280"/>
                    <a:pt x="2124" y="0"/>
                    <a:pt x="10323" y="0"/>
                  </a:cubicBezTo>
                  <a:cubicBezTo>
                    <a:pt x="52491" y="234"/>
                    <a:pt x="94658" y="234"/>
                    <a:pt x="136591" y="0"/>
                  </a:cubicBezTo>
                  <a:cubicBezTo>
                    <a:pt x="143853" y="0"/>
                    <a:pt x="145961" y="2811"/>
                    <a:pt x="145961" y="9605"/>
                  </a:cubicBezTo>
                  <a:cubicBezTo>
                    <a:pt x="145727" y="31157"/>
                    <a:pt x="145493" y="52475"/>
                    <a:pt x="145961" y="74027"/>
                  </a:cubicBezTo>
                  <a:cubicBezTo>
                    <a:pt x="146196" y="82460"/>
                    <a:pt x="143150" y="84335"/>
                    <a:pt x="135185" y="84335"/>
                  </a:cubicBezTo>
                  <a:cubicBezTo>
                    <a:pt x="90207" y="84100"/>
                    <a:pt x="45463" y="84335"/>
                    <a:pt x="484" y="84569"/>
                  </a:cubicBezTo>
                  <a:cubicBezTo>
                    <a:pt x="484" y="84335"/>
                    <a:pt x="16" y="83866"/>
                    <a:pt x="16" y="83866"/>
                  </a:cubicBezTo>
                  <a:close/>
                </a:path>
              </a:pathLst>
            </a:custGeom>
            <a:solidFill>
              <a:srgbClr val="D0D4D2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5" name="Freeform: Shape 642">
              <a:extLst>
                <a:ext uri="{FF2B5EF4-FFF2-40B4-BE49-F238E27FC236}">
                  <a16:creationId xmlns:a16="http://schemas.microsoft.com/office/drawing/2014/main" id="{F258ADA0-D108-471E-8C88-16B7399429DB}"/>
                </a:ext>
              </a:extLst>
            </p:cNvPr>
            <p:cNvSpPr/>
            <p:nvPr/>
          </p:nvSpPr>
          <p:spPr>
            <a:xfrm>
              <a:off x="6880245" y="1556131"/>
              <a:ext cx="129045" cy="73395"/>
            </a:xfrm>
            <a:custGeom>
              <a:avLst/>
              <a:gdLst>
                <a:gd name="connsiteX0" fmla="*/ 8902 w 146658"/>
                <a:gd name="connsiteY0" fmla="*/ 83398 h 83413"/>
                <a:gd name="connsiteX1" fmla="*/ 234 w 146658"/>
                <a:gd name="connsiteY1" fmla="*/ 74964 h 83413"/>
                <a:gd name="connsiteX2" fmla="*/ 0 w 146658"/>
                <a:gd name="connsiteY2" fmla="*/ 8433 h 83413"/>
                <a:gd name="connsiteX3" fmla="*/ 7965 w 146658"/>
                <a:gd name="connsiteY3" fmla="*/ 0 h 83413"/>
                <a:gd name="connsiteX4" fmla="*/ 137746 w 146658"/>
                <a:gd name="connsiteY4" fmla="*/ 0 h 83413"/>
                <a:gd name="connsiteX5" fmla="*/ 145711 w 146658"/>
                <a:gd name="connsiteY5" fmla="*/ 7028 h 83413"/>
                <a:gd name="connsiteX6" fmla="*/ 146648 w 146658"/>
                <a:gd name="connsiteY6" fmla="*/ 75901 h 83413"/>
                <a:gd name="connsiteX7" fmla="*/ 137746 w 146658"/>
                <a:gd name="connsiteY7" fmla="*/ 83163 h 83413"/>
                <a:gd name="connsiteX8" fmla="*/ 8902 w 146658"/>
                <a:gd name="connsiteY8" fmla="*/ 83398 h 83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658" h="83413">
                  <a:moveTo>
                    <a:pt x="8902" y="83398"/>
                  </a:moveTo>
                  <a:cubicBezTo>
                    <a:pt x="2108" y="83632"/>
                    <a:pt x="0" y="81289"/>
                    <a:pt x="234" y="74964"/>
                  </a:cubicBezTo>
                  <a:cubicBezTo>
                    <a:pt x="234" y="52709"/>
                    <a:pt x="234" y="30688"/>
                    <a:pt x="0" y="8433"/>
                  </a:cubicBezTo>
                  <a:cubicBezTo>
                    <a:pt x="0" y="2577"/>
                    <a:pt x="1406" y="0"/>
                    <a:pt x="7965" y="0"/>
                  </a:cubicBezTo>
                  <a:cubicBezTo>
                    <a:pt x="51304" y="234"/>
                    <a:pt x="94408" y="234"/>
                    <a:pt x="137746" y="0"/>
                  </a:cubicBezTo>
                  <a:cubicBezTo>
                    <a:pt x="142900" y="0"/>
                    <a:pt x="145477" y="1406"/>
                    <a:pt x="145711" y="7028"/>
                  </a:cubicBezTo>
                  <a:cubicBezTo>
                    <a:pt x="145711" y="29986"/>
                    <a:pt x="145946" y="52943"/>
                    <a:pt x="146648" y="75901"/>
                  </a:cubicBezTo>
                  <a:cubicBezTo>
                    <a:pt x="146883" y="82695"/>
                    <a:pt x="143134" y="83163"/>
                    <a:pt x="137746" y="83163"/>
                  </a:cubicBezTo>
                  <a:cubicBezTo>
                    <a:pt x="115726" y="82929"/>
                    <a:pt x="29986" y="82929"/>
                    <a:pt x="8902" y="83398"/>
                  </a:cubicBezTo>
                  <a:close/>
                </a:path>
              </a:pathLst>
            </a:custGeom>
            <a:solidFill>
              <a:srgbClr val="CFD3D3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6" name="Freeform: Shape 643">
              <a:extLst>
                <a:ext uri="{FF2B5EF4-FFF2-40B4-BE49-F238E27FC236}">
                  <a16:creationId xmlns:a16="http://schemas.microsoft.com/office/drawing/2014/main" id="{085C202B-8034-42ED-A19F-11B571C38F3F}"/>
                </a:ext>
              </a:extLst>
            </p:cNvPr>
            <p:cNvSpPr/>
            <p:nvPr/>
          </p:nvSpPr>
          <p:spPr>
            <a:xfrm>
              <a:off x="6740893" y="1556131"/>
              <a:ext cx="128849" cy="73381"/>
            </a:xfrm>
            <a:custGeom>
              <a:avLst/>
              <a:gdLst>
                <a:gd name="connsiteX0" fmla="*/ 8211 w 146436"/>
                <a:gd name="connsiteY0" fmla="*/ 83163 h 83397"/>
                <a:gd name="connsiteX1" fmla="*/ 12 w 146436"/>
                <a:gd name="connsiteY1" fmla="*/ 75901 h 83397"/>
                <a:gd name="connsiteX2" fmla="*/ 246 w 146436"/>
                <a:gd name="connsiteY2" fmla="*/ 9371 h 83397"/>
                <a:gd name="connsiteX3" fmla="*/ 9616 w 146436"/>
                <a:gd name="connsiteY3" fmla="*/ 0 h 83397"/>
                <a:gd name="connsiteX4" fmla="*/ 137055 w 146436"/>
                <a:gd name="connsiteY4" fmla="*/ 0 h 83397"/>
                <a:gd name="connsiteX5" fmla="*/ 146192 w 146436"/>
                <a:gd name="connsiteY5" fmla="*/ 9605 h 83397"/>
                <a:gd name="connsiteX6" fmla="*/ 146426 w 146436"/>
                <a:gd name="connsiteY6" fmla="*/ 73793 h 83397"/>
                <a:gd name="connsiteX7" fmla="*/ 136118 w 146436"/>
                <a:gd name="connsiteY7" fmla="*/ 83398 h 83397"/>
                <a:gd name="connsiteX8" fmla="*/ 8211 w 146436"/>
                <a:gd name="connsiteY8" fmla="*/ 83163 h 83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436" h="83397">
                  <a:moveTo>
                    <a:pt x="8211" y="83163"/>
                  </a:moveTo>
                  <a:cubicBezTo>
                    <a:pt x="3057" y="83163"/>
                    <a:pt x="-223" y="82929"/>
                    <a:pt x="12" y="75901"/>
                  </a:cubicBezTo>
                  <a:cubicBezTo>
                    <a:pt x="480" y="53646"/>
                    <a:pt x="480" y="31391"/>
                    <a:pt x="246" y="9371"/>
                  </a:cubicBezTo>
                  <a:cubicBezTo>
                    <a:pt x="246" y="2343"/>
                    <a:pt x="2354" y="0"/>
                    <a:pt x="9616" y="0"/>
                  </a:cubicBezTo>
                  <a:cubicBezTo>
                    <a:pt x="52018" y="234"/>
                    <a:pt x="94420" y="234"/>
                    <a:pt x="137055" y="0"/>
                  </a:cubicBezTo>
                  <a:cubicBezTo>
                    <a:pt x="144552" y="0"/>
                    <a:pt x="146192" y="2811"/>
                    <a:pt x="146192" y="9605"/>
                  </a:cubicBezTo>
                  <a:cubicBezTo>
                    <a:pt x="145957" y="30923"/>
                    <a:pt x="145723" y="52475"/>
                    <a:pt x="146426" y="73793"/>
                  </a:cubicBezTo>
                  <a:cubicBezTo>
                    <a:pt x="146660" y="81992"/>
                    <a:pt x="143146" y="83398"/>
                    <a:pt x="136118" y="83398"/>
                  </a:cubicBezTo>
                  <a:cubicBezTo>
                    <a:pt x="114566" y="82929"/>
                    <a:pt x="29763" y="83163"/>
                    <a:pt x="8211" y="83163"/>
                  </a:cubicBezTo>
                  <a:close/>
                </a:path>
              </a:pathLst>
            </a:custGeom>
            <a:solidFill>
              <a:srgbClr val="D0D3D3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7" name="Freeform: Shape 644">
              <a:extLst>
                <a:ext uri="{FF2B5EF4-FFF2-40B4-BE49-F238E27FC236}">
                  <a16:creationId xmlns:a16="http://schemas.microsoft.com/office/drawing/2014/main" id="{D98AA8D6-EF65-4FAB-9ABC-81696FC0C6DA}"/>
                </a:ext>
              </a:extLst>
            </p:cNvPr>
            <p:cNvSpPr/>
            <p:nvPr/>
          </p:nvSpPr>
          <p:spPr>
            <a:xfrm>
              <a:off x="7019785" y="1555926"/>
              <a:ext cx="128426" cy="73381"/>
            </a:xfrm>
            <a:custGeom>
              <a:avLst/>
              <a:gdLst>
                <a:gd name="connsiteX0" fmla="*/ 137053 w 145955"/>
                <a:gd name="connsiteY0" fmla="*/ 0 h 83397"/>
                <a:gd name="connsiteX1" fmla="*/ 145955 w 145955"/>
                <a:gd name="connsiteY1" fmla="*/ 8668 h 83397"/>
                <a:gd name="connsiteX2" fmla="*/ 145955 w 145955"/>
                <a:gd name="connsiteY2" fmla="*/ 74261 h 83397"/>
                <a:gd name="connsiteX3" fmla="*/ 137522 w 145955"/>
                <a:gd name="connsiteY3" fmla="*/ 83397 h 83397"/>
                <a:gd name="connsiteX4" fmla="*/ 7740 w 145955"/>
                <a:gd name="connsiteY4" fmla="*/ 83397 h 83397"/>
                <a:gd name="connsiteX5" fmla="*/ 244 w 145955"/>
                <a:gd name="connsiteY5" fmla="*/ 75901 h 83397"/>
                <a:gd name="connsiteX6" fmla="*/ 10 w 145955"/>
                <a:gd name="connsiteY6" fmla="*/ 7965 h 83397"/>
                <a:gd name="connsiteX7" fmla="*/ 9380 w 145955"/>
                <a:gd name="connsiteY7" fmla="*/ 0 h 83397"/>
                <a:gd name="connsiteX8" fmla="*/ 137053 w 145955"/>
                <a:gd name="connsiteY8" fmla="*/ 0 h 83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955" h="83397">
                  <a:moveTo>
                    <a:pt x="137053" y="0"/>
                  </a:moveTo>
                  <a:cubicBezTo>
                    <a:pt x="143613" y="0"/>
                    <a:pt x="145955" y="2108"/>
                    <a:pt x="145955" y="8668"/>
                  </a:cubicBezTo>
                  <a:cubicBezTo>
                    <a:pt x="145721" y="30454"/>
                    <a:pt x="145721" y="52241"/>
                    <a:pt x="145955" y="74261"/>
                  </a:cubicBezTo>
                  <a:cubicBezTo>
                    <a:pt x="145955" y="80352"/>
                    <a:pt x="144550" y="83397"/>
                    <a:pt x="137522" y="83397"/>
                  </a:cubicBezTo>
                  <a:cubicBezTo>
                    <a:pt x="94183" y="83163"/>
                    <a:pt x="51079" y="83163"/>
                    <a:pt x="7740" y="83397"/>
                  </a:cubicBezTo>
                  <a:cubicBezTo>
                    <a:pt x="2118" y="83397"/>
                    <a:pt x="244" y="81523"/>
                    <a:pt x="244" y="75901"/>
                  </a:cubicBezTo>
                  <a:cubicBezTo>
                    <a:pt x="478" y="53178"/>
                    <a:pt x="478" y="30688"/>
                    <a:pt x="10" y="7965"/>
                  </a:cubicBezTo>
                  <a:cubicBezTo>
                    <a:pt x="-225" y="469"/>
                    <a:pt x="3758" y="0"/>
                    <a:pt x="9380" y="0"/>
                  </a:cubicBezTo>
                  <a:cubicBezTo>
                    <a:pt x="31167" y="234"/>
                    <a:pt x="116204" y="234"/>
                    <a:pt x="137053" y="0"/>
                  </a:cubicBezTo>
                  <a:close/>
                </a:path>
              </a:pathLst>
            </a:custGeom>
            <a:solidFill>
              <a:srgbClr val="D0D4D3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8" name="Freeform: Shape 645">
              <a:extLst>
                <a:ext uri="{FF2B5EF4-FFF2-40B4-BE49-F238E27FC236}">
                  <a16:creationId xmlns:a16="http://schemas.microsoft.com/office/drawing/2014/main" id="{3E5268EF-F1FB-421A-8A59-73A4A3789E49}"/>
                </a:ext>
              </a:extLst>
            </p:cNvPr>
            <p:cNvSpPr/>
            <p:nvPr/>
          </p:nvSpPr>
          <p:spPr>
            <a:xfrm>
              <a:off x="6754475" y="1719091"/>
              <a:ext cx="7865" cy="6480"/>
            </a:xfrm>
            <a:custGeom>
              <a:avLst/>
              <a:gdLst>
                <a:gd name="connsiteX0" fmla="*/ 8938 w 8938"/>
                <a:gd name="connsiteY0" fmla="*/ 6425 h 7365"/>
                <a:gd name="connsiteX1" fmla="*/ 36 w 8938"/>
                <a:gd name="connsiteY1" fmla="*/ 4082 h 7365"/>
                <a:gd name="connsiteX2" fmla="*/ 1676 w 8938"/>
                <a:gd name="connsiteY2" fmla="*/ 334 h 7365"/>
                <a:gd name="connsiteX3" fmla="*/ 8938 w 8938"/>
                <a:gd name="connsiteY3" fmla="*/ 6425 h 7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38" h="7365">
                  <a:moveTo>
                    <a:pt x="8938" y="6425"/>
                  </a:moveTo>
                  <a:cubicBezTo>
                    <a:pt x="4956" y="7128"/>
                    <a:pt x="974" y="9002"/>
                    <a:pt x="36" y="4082"/>
                  </a:cubicBezTo>
                  <a:cubicBezTo>
                    <a:pt x="-198" y="2911"/>
                    <a:pt x="739" y="568"/>
                    <a:pt x="1676" y="334"/>
                  </a:cubicBezTo>
                  <a:cubicBezTo>
                    <a:pt x="7064" y="-1540"/>
                    <a:pt x="5893" y="5019"/>
                    <a:pt x="8938" y="6425"/>
                  </a:cubicBezTo>
                  <a:close/>
                </a:path>
              </a:pathLst>
            </a:custGeom>
            <a:solidFill>
              <a:srgbClr val="2B8F7E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9" name="Freeform: Shape 646">
              <a:extLst>
                <a:ext uri="{FF2B5EF4-FFF2-40B4-BE49-F238E27FC236}">
                  <a16:creationId xmlns:a16="http://schemas.microsoft.com/office/drawing/2014/main" id="{EE73FE71-600C-4912-A4D2-1A3EB8B51535}"/>
                </a:ext>
              </a:extLst>
            </p:cNvPr>
            <p:cNvSpPr/>
            <p:nvPr/>
          </p:nvSpPr>
          <p:spPr>
            <a:xfrm>
              <a:off x="5482871" y="1648477"/>
              <a:ext cx="511466" cy="325003"/>
            </a:xfrm>
            <a:custGeom>
              <a:avLst/>
              <a:gdLst>
                <a:gd name="connsiteX0" fmla="*/ 559691 w 581276"/>
                <a:gd name="connsiteY0" fmla="*/ 98390 h 369363"/>
                <a:gd name="connsiteX1" fmla="*/ 300362 w 581276"/>
                <a:gd name="connsiteY1" fmla="*/ 27409 h 369363"/>
                <a:gd name="connsiteX2" fmla="*/ 280684 w 581276"/>
                <a:gd name="connsiteY2" fmla="*/ 27409 h 369363"/>
                <a:gd name="connsiteX3" fmla="*/ 187213 w 581276"/>
                <a:gd name="connsiteY3" fmla="*/ 703 h 369363"/>
                <a:gd name="connsiteX4" fmla="*/ 8237 w 581276"/>
                <a:gd name="connsiteY4" fmla="*/ 239416 h 369363"/>
                <a:gd name="connsiteX5" fmla="*/ 282324 w 581276"/>
                <a:gd name="connsiteY5" fmla="*/ 341086 h 369363"/>
                <a:gd name="connsiteX6" fmla="*/ 298722 w 581276"/>
                <a:gd name="connsiteY6" fmla="*/ 341086 h 369363"/>
                <a:gd name="connsiteX7" fmla="*/ 427333 w 581276"/>
                <a:gd name="connsiteY7" fmla="*/ 366387 h 369363"/>
                <a:gd name="connsiteX8" fmla="*/ 559691 w 581276"/>
                <a:gd name="connsiteY8" fmla="*/ 98390 h 369363"/>
                <a:gd name="connsiteX9" fmla="*/ 274828 w 581276"/>
                <a:gd name="connsiteY9" fmla="*/ 337104 h 369363"/>
                <a:gd name="connsiteX10" fmla="*/ 15030 w 581276"/>
                <a:gd name="connsiteY10" fmla="*/ 234263 h 369363"/>
                <a:gd name="connsiteX11" fmla="*/ 9408 w 581276"/>
                <a:gd name="connsiteY11" fmla="*/ 210368 h 369363"/>
                <a:gd name="connsiteX12" fmla="*/ 9174 w 581276"/>
                <a:gd name="connsiteY12" fmla="*/ 184599 h 369363"/>
                <a:gd name="connsiteX13" fmla="*/ 202440 w 581276"/>
                <a:gd name="connsiteY13" fmla="*/ 8433 h 369363"/>
                <a:gd name="connsiteX14" fmla="*/ 275999 w 581276"/>
                <a:gd name="connsiteY14" fmla="*/ 33031 h 369363"/>
                <a:gd name="connsiteX15" fmla="*/ 276936 w 581276"/>
                <a:gd name="connsiteY15" fmla="*/ 44041 h 369363"/>
                <a:gd name="connsiteX16" fmla="*/ 276233 w 581276"/>
                <a:gd name="connsiteY16" fmla="*/ 324454 h 369363"/>
                <a:gd name="connsiteX17" fmla="*/ 274828 w 581276"/>
                <a:gd name="connsiteY17" fmla="*/ 337104 h 369363"/>
                <a:gd name="connsiteX18" fmla="*/ 281153 w 581276"/>
                <a:gd name="connsiteY18" fmla="*/ 319300 h 369363"/>
                <a:gd name="connsiteX19" fmla="*/ 268034 w 581276"/>
                <a:gd name="connsiteY19" fmla="*/ 62314 h 369363"/>
                <a:gd name="connsiteX20" fmla="*/ 311841 w 581276"/>
                <a:gd name="connsiteY20" fmla="*/ 62314 h 369363"/>
                <a:gd name="connsiteX21" fmla="*/ 361739 w 581276"/>
                <a:gd name="connsiteY21" fmla="*/ 184130 h 369363"/>
                <a:gd name="connsiteX22" fmla="*/ 300362 w 581276"/>
                <a:gd name="connsiteY22" fmla="*/ 319066 h 369363"/>
                <a:gd name="connsiteX23" fmla="*/ 281153 w 581276"/>
                <a:gd name="connsiteY23" fmla="*/ 319300 h 369363"/>
                <a:gd name="connsiteX24" fmla="*/ 418899 w 581276"/>
                <a:gd name="connsiteY24" fmla="*/ 359827 h 369363"/>
                <a:gd name="connsiteX25" fmla="*/ 307390 w 581276"/>
                <a:gd name="connsiteY25" fmla="*/ 337807 h 369363"/>
                <a:gd name="connsiteX26" fmla="*/ 306219 w 581276"/>
                <a:gd name="connsiteY26" fmla="*/ 323282 h 369363"/>
                <a:gd name="connsiteX27" fmla="*/ 361973 w 581276"/>
                <a:gd name="connsiteY27" fmla="*/ 235902 h 369363"/>
                <a:gd name="connsiteX28" fmla="*/ 325663 w 581276"/>
                <a:gd name="connsiteY28" fmla="*/ 65828 h 369363"/>
                <a:gd name="connsiteX29" fmla="*/ 303408 w 581276"/>
                <a:gd name="connsiteY29" fmla="*/ 43573 h 369363"/>
                <a:gd name="connsiteX30" fmla="*/ 304345 w 581276"/>
                <a:gd name="connsiteY30" fmla="*/ 33500 h 369363"/>
                <a:gd name="connsiteX31" fmla="*/ 403438 w 581276"/>
                <a:gd name="connsiteY31" fmla="*/ 7965 h 369363"/>
                <a:gd name="connsiteX32" fmla="*/ 572575 w 581276"/>
                <a:gd name="connsiteY32" fmla="*/ 202871 h 369363"/>
                <a:gd name="connsiteX33" fmla="*/ 418899 w 581276"/>
                <a:gd name="connsiteY33" fmla="*/ 359827 h 36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81276" h="369363">
                  <a:moveTo>
                    <a:pt x="559691" y="98390"/>
                  </a:moveTo>
                  <a:cubicBezTo>
                    <a:pt x="508856" y="3748"/>
                    <a:pt x="392427" y="-28346"/>
                    <a:pt x="300362" y="27409"/>
                  </a:cubicBezTo>
                  <a:cubicBezTo>
                    <a:pt x="293100" y="31860"/>
                    <a:pt x="288181" y="31860"/>
                    <a:pt x="280684" y="27409"/>
                  </a:cubicBezTo>
                  <a:cubicBezTo>
                    <a:pt x="251167" y="9371"/>
                    <a:pt x="218839" y="0"/>
                    <a:pt x="187213" y="703"/>
                  </a:cubicBezTo>
                  <a:cubicBezTo>
                    <a:pt x="60009" y="937"/>
                    <a:pt x="-28074" y="120645"/>
                    <a:pt x="8237" y="239416"/>
                  </a:cubicBezTo>
                  <a:cubicBezTo>
                    <a:pt x="43610" y="354908"/>
                    <a:pt x="179717" y="405509"/>
                    <a:pt x="282324" y="341086"/>
                  </a:cubicBezTo>
                  <a:cubicBezTo>
                    <a:pt x="288415" y="337338"/>
                    <a:pt x="292631" y="337104"/>
                    <a:pt x="298722" y="341086"/>
                  </a:cubicBezTo>
                  <a:cubicBezTo>
                    <a:pt x="338313" y="366153"/>
                    <a:pt x="381417" y="374352"/>
                    <a:pt x="427333" y="366387"/>
                  </a:cubicBezTo>
                  <a:cubicBezTo>
                    <a:pt x="551492" y="344835"/>
                    <a:pt x="618491" y="208260"/>
                    <a:pt x="559691" y="98390"/>
                  </a:cubicBezTo>
                  <a:close/>
                  <a:moveTo>
                    <a:pt x="274828" y="337104"/>
                  </a:moveTo>
                  <a:cubicBezTo>
                    <a:pt x="176437" y="396372"/>
                    <a:pt x="45953" y="344835"/>
                    <a:pt x="15030" y="234263"/>
                  </a:cubicBezTo>
                  <a:cubicBezTo>
                    <a:pt x="12922" y="226298"/>
                    <a:pt x="10345" y="218567"/>
                    <a:pt x="9408" y="210368"/>
                  </a:cubicBezTo>
                  <a:cubicBezTo>
                    <a:pt x="8471" y="201934"/>
                    <a:pt x="9174" y="193267"/>
                    <a:pt x="9174" y="184599"/>
                  </a:cubicBezTo>
                  <a:cubicBezTo>
                    <a:pt x="5660" y="87614"/>
                    <a:pt x="91868" y="-1640"/>
                    <a:pt x="202440" y="8433"/>
                  </a:cubicBezTo>
                  <a:cubicBezTo>
                    <a:pt x="228678" y="10776"/>
                    <a:pt x="253275" y="19678"/>
                    <a:pt x="275999" y="33031"/>
                  </a:cubicBezTo>
                  <a:cubicBezTo>
                    <a:pt x="282090" y="36545"/>
                    <a:pt x="283730" y="38419"/>
                    <a:pt x="276936" y="44041"/>
                  </a:cubicBezTo>
                  <a:cubicBezTo>
                    <a:pt x="190259" y="116663"/>
                    <a:pt x="190024" y="250895"/>
                    <a:pt x="276233" y="324454"/>
                  </a:cubicBezTo>
                  <a:cubicBezTo>
                    <a:pt x="283964" y="331247"/>
                    <a:pt x="281621" y="332887"/>
                    <a:pt x="274828" y="337104"/>
                  </a:cubicBezTo>
                  <a:close/>
                  <a:moveTo>
                    <a:pt x="281153" y="319300"/>
                  </a:moveTo>
                  <a:cubicBezTo>
                    <a:pt x="204080" y="251598"/>
                    <a:pt x="197989" y="136341"/>
                    <a:pt x="268034" y="62314"/>
                  </a:cubicBezTo>
                  <a:cubicBezTo>
                    <a:pt x="288649" y="40527"/>
                    <a:pt x="291226" y="40527"/>
                    <a:pt x="311841" y="62314"/>
                  </a:cubicBezTo>
                  <a:cubicBezTo>
                    <a:pt x="344638" y="96516"/>
                    <a:pt x="360568" y="137746"/>
                    <a:pt x="361739" y="184130"/>
                  </a:cubicBezTo>
                  <a:cubicBezTo>
                    <a:pt x="360568" y="238479"/>
                    <a:pt x="340187" y="282989"/>
                    <a:pt x="300362" y="319066"/>
                  </a:cubicBezTo>
                  <a:cubicBezTo>
                    <a:pt x="293803" y="324922"/>
                    <a:pt x="288883" y="326094"/>
                    <a:pt x="281153" y="319300"/>
                  </a:cubicBezTo>
                  <a:close/>
                  <a:moveTo>
                    <a:pt x="418899" y="359827"/>
                  </a:moveTo>
                  <a:cubicBezTo>
                    <a:pt x="379074" y="364981"/>
                    <a:pt x="342295" y="356548"/>
                    <a:pt x="307390" y="337807"/>
                  </a:cubicBezTo>
                  <a:cubicBezTo>
                    <a:pt x="298020" y="332653"/>
                    <a:pt x="298957" y="329373"/>
                    <a:pt x="306219" y="323282"/>
                  </a:cubicBezTo>
                  <a:cubicBezTo>
                    <a:pt x="333627" y="299856"/>
                    <a:pt x="352603" y="270808"/>
                    <a:pt x="361973" y="235902"/>
                  </a:cubicBezTo>
                  <a:cubicBezTo>
                    <a:pt x="378840" y="173120"/>
                    <a:pt x="366659" y="116429"/>
                    <a:pt x="325663" y="65828"/>
                  </a:cubicBezTo>
                  <a:cubicBezTo>
                    <a:pt x="319103" y="57629"/>
                    <a:pt x="311607" y="50132"/>
                    <a:pt x="303408" y="43573"/>
                  </a:cubicBezTo>
                  <a:cubicBezTo>
                    <a:pt x="298254" y="39590"/>
                    <a:pt x="298722" y="36779"/>
                    <a:pt x="304345" y="33500"/>
                  </a:cubicBezTo>
                  <a:cubicBezTo>
                    <a:pt x="332690" y="16398"/>
                    <a:pt x="363379" y="7731"/>
                    <a:pt x="403438" y="7965"/>
                  </a:cubicBezTo>
                  <a:cubicBezTo>
                    <a:pt x="492692" y="6091"/>
                    <a:pt x="582883" y="91128"/>
                    <a:pt x="572575" y="202871"/>
                  </a:cubicBezTo>
                  <a:cubicBezTo>
                    <a:pt x="565079" y="284161"/>
                    <a:pt x="499485" y="349754"/>
                    <a:pt x="418899" y="359827"/>
                  </a:cubicBezTo>
                  <a:close/>
                </a:path>
              </a:pathLst>
            </a:custGeom>
            <a:solidFill>
              <a:srgbClr val="ABCCCA"/>
            </a:solidFill>
            <a:ln w="2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00" name="Group 103">
            <a:extLst>
              <a:ext uri="{FF2B5EF4-FFF2-40B4-BE49-F238E27FC236}">
                <a16:creationId xmlns:a16="http://schemas.microsoft.com/office/drawing/2014/main" id="{4A97A8EA-ECDE-4FF5-9CED-99DF4ACB0B40}"/>
              </a:ext>
            </a:extLst>
          </p:cNvPr>
          <p:cNvGrpSpPr/>
          <p:nvPr/>
        </p:nvGrpSpPr>
        <p:grpSpPr>
          <a:xfrm rot="4831455">
            <a:off x="3798541" y="2008669"/>
            <a:ext cx="1128421" cy="1857231"/>
            <a:chOff x="7515670" y="2442894"/>
            <a:chExt cx="1802662" cy="296694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01" name="Graphic 2">
              <a:extLst>
                <a:ext uri="{FF2B5EF4-FFF2-40B4-BE49-F238E27FC236}">
                  <a16:creationId xmlns:a16="http://schemas.microsoft.com/office/drawing/2014/main" id="{7DE4B958-C310-4E98-A9CB-5A379A2043ED}"/>
                </a:ext>
              </a:extLst>
            </p:cNvPr>
            <p:cNvSpPr/>
            <p:nvPr/>
          </p:nvSpPr>
          <p:spPr>
            <a:xfrm>
              <a:off x="7515670" y="2442894"/>
              <a:ext cx="1802662" cy="2966942"/>
            </a:xfrm>
            <a:prstGeom prst="roundRect">
              <a:avLst>
                <a:gd name="adj" fmla="val 4356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38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2" name="Freeform: Shape 83">
              <a:extLst>
                <a:ext uri="{FF2B5EF4-FFF2-40B4-BE49-F238E27FC236}">
                  <a16:creationId xmlns:a16="http://schemas.microsoft.com/office/drawing/2014/main" id="{91866292-AD78-45D2-A69A-ABF5163BF2DB}"/>
                </a:ext>
              </a:extLst>
            </p:cNvPr>
            <p:cNvSpPr/>
            <p:nvPr/>
          </p:nvSpPr>
          <p:spPr>
            <a:xfrm>
              <a:off x="7693346" y="4778636"/>
              <a:ext cx="244650" cy="92084"/>
            </a:xfrm>
            <a:custGeom>
              <a:avLst/>
              <a:gdLst>
                <a:gd name="connsiteX0" fmla="*/ 122325 w 244650"/>
                <a:gd name="connsiteY0" fmla="*/ 0 h 92084"/>
                <a:gd name="connsiteX1" fmla="*/ 199456 w 244650"/>
                <a:gd name="connsiteY1" fmla="*/ 15572 h 92084"/>
                <a:gd name="connsiteX2" fmla="*/ 244650 w 244650"/>
                <a:gd name="connsiteY2" fmla="*/ 46042 h 92084"/>
                <a:gd name="connsiteX3" fmla="*/ 199456 w 244650"/>
                <a:gd name="connsiteY3" fmla="*/ 76512 h 92084"/>
                <a:gd name="connsiteX4" fmla="*/ 122325 w 244650"/>
                <a:gd name="connsiteY4" fmla="*/ 92084 h 92084"/>
                <a:gd name="connsiteX5" fmla="*/ 45194 w 244650"/>
                <a:gd name="connsiteY5" fmla="*/ 76512 h 92084"/>
                <a:gd name="connsiteX6" fmla="*/ 0 w 244650"/>
                <a:gd name="connsiteY6" fmla="*/ 46042 h 92084"/>
                <a:gd name="connsiteX7" fmla="*/ 45194 w 244650"/>
                <a:gd name="connsiteY7" fmla="*/ 15572 h 92084"/>
                <a:gd name="connsiteX8" fmla="*/ 122325 w 244650"/>
                <a:gd name="connsiteY8" fmla="*/ 0 h 9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650" h="92084">
                  <a:moveTo>
                    <a:pt x="122325" y="0"/>
                  </a:moveTo>
                  <a:cubicBezTo>
                    <a:pt x="149685" y="0"/>
                    <a:pt x="175750" y="5545"/>
                    <a:pt x="199456" y="15572"/>
                  </a:cubicBezTo>
                  <a:lnTo>
                    <a:pt x="244650" y="46042"/>
                  </a:lnTo>
                  <a:lnTo>
                    <a:pt x="199456" y="76512"/>
                  </a:lnTo>
                  <a:cubicBezTo>
                    <a:pt x="175750" y="86539"/>
                    <a:pt x="149685" y="92084"/>
                    <a:pt x="122325" y="92084"/>
                  </a:cubicBezTo>
                  <a:cubicBezTo>
                    <a:pt x="94965" y="92084"/>
                    <a:pt x="68901" y="86539"/>
                    <a:pt x="45194" y="76512"/>
                  </a:cubicBezTo>
                  <a:lnTo>
                    <a:pt x="0" y="46042"/>
                  </a:lnTo>
                  <a:lnTo>
                    <a:pt x="45194" y="15572"/>
                  </a:lnTo>
                  <a:cubicBezTo>
                    <a:pt x="68901" y="5545"/>
                    <a:pt x="94965" y="0"/>
                    <a:pt x="122325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3" name="Freeform: Shape 82">
              <a:extLst>
                <a:ext uri="{FF2B5EF4-FFF2-40B4-BE49-F238E27FC236}">
                  <a16:creationId xmlns:a16="http://schemas.microsoft.com/office/drawing/2014/main" id="{B586F7F1-13A7-49D5-9019-43E2262069EF}"/>
                </a:ext>
              </a:extLst>
            </p:cNvPr>
            <p:cNvSpPr/>
            <p:nvPr/>
          </p:nvSpPr>
          <p:spPr>
            <a:xfrm>
              <a:off x="7617514" y="4474408"/>
              <a:ext cx="396312" cy="350270"/>
            </a:xfrm>
            <a:custGeom>
              <a:avLst/>
              <a:gdLst>
                <a:gd name="connsiteX0" fmla="*/ 198156 w 396312"/>
                <a:gd name="connsiteY0" fmla="*/ 0 h 350270"/>
                <a:gd name="connsiteX1" fmla="*/ 396312 w 396312"/>
                <a:gd name="connsiteY1" fmla="*/ 198156 h 350270"/>
                <a:gd name="connsiteX2" fmla="*/ 338274 w 396312"/>
                <a:gd name="connsiteY2" fmla="*/ 338274 h 350270"/>
                <a:gd name="connsiteX3" fmla="*/ 320481 w 396312"/>
                <a:gd name="connsiteY3" fmla="*/ 350270 h 350270"/>
                <a:gd name="connsiteX4" fmla="*/ 275287 w 396312"/>
                <a:gd name="connsiteY4" fmla="*/ 319800 h 350270"/>
                <a:gd name="connsiteX5" fmla="*/ 198156 w 396312"/>
                <a:gd name="connsiteY5" fmla="*/ 304228 h 350270"/>
                <a:gd name="connsiteX6" fmla="*/ 121025 w 396312"/>
                <a:gd name="connsiteY6" fmla="*/ 319800 h 350270"/>
                <a:gd name="connsiteX7" fmla="*/ 75831 w 396312"/>
                <a:gd name="connsiteY7" fmla="*/ 350270 h 350270"/>
                <a:gd name="connsiteX8" fmla="*/ 58038 w 396312"/>
                <a:gd name="connsiteY8" fmla="*/ 338274 h 350270"/>
                <a:gd name="connsiteX9" fmla="*/ 0 w 396312"/>
                <a:gd name="connsiteY9" fmla="*/ 198156 h 350270"/>
                <a:gd name="connsiteX10" fmla="*/ 198156 w 396312"/>
                <a:gd name="connsiteY10" fmla="*/ 0 h 350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6312" h="350270">
                  <a:moveTo>
                    <a:pt x="198156" y="0"/>
                  </a:moveTo>
                  <a:cubicBezTo>
                    <a:pt x="307595" y="0"/>
                    <a:pt x="396312" y="88717"/>
                    <a:pt x="396312" y="198156"/>
                  </a:cubicBezTo>
                  <a:cubicBezTo>
                    <a:pt x="396312" y="252875"/>
                    <a:pt x="374133" y="302414"/>
                    <a:pt x="338274" y="338274"/>
                  </a:cubicBezTo>
                  <a:lnTo>
                    <a:pt x="320481" y="350270"/>
                  </a:lnTo>
                  <a:lnTo>
                    <a:pt x="275287" y="319800"/>
                  </a:lnTo>
                  <a:cubicBezTo>
                    <a:pt x="251581" y="309773"/>
                    <a:pt x="225516" y="304228"/>
                    <a:pt x="198156" y="304228"/>
                  </a:cubicBezTo>
                  <a:cubicBezTo>
                    <a:pt x="170796" y="304228"/>
                    <a:pt x="144732" y="309773"/>
                    <a:pt x="121025" y="319800"/>
                  </a:cubicBezTo>
                  <a:lnTo>
                    <a:pt x="75831" y="350270"/>
                  </a:lnTo>
                  <a:lnTo>
                    <a:pt x="58038" y="338274"/>
                  </a:lnTo>
                  <a:cubicBezTo>
                    <a:pt x="22179" y="302414"/>
                    <a:pt x="0" y="252875"/>
                    <a:pt x="0" y="198156"/>
                  </a:cubicBezTo>
                  <a:cubicBezTo>
                    <a:pt x="0" y="88717"/>
                    <a:pt x="88717" y="0"/>
                    <a:pt x="198156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4" name="Freeform: Shape 81">
              <a:extLst>
                <a:ext uri="{FF2B5EF4-FFF2-40B4-BE49-F238E27FC236}">
                  <a16:creationId xmlns:a16="http://schemas.microsoft.com/office/drawing/2014/main" id="{E214B614-FE24-44EC-B75F-83D8B1B33D4C}"/>
                </a:ext>
              </a:extLst>
            </p:cNvPr>
            <p:cNvSpPr/>
            <p:nvPr/>
          </p:nvSpPr>
          <p:spPr>
            <a:xfrm>
              <a:off x="7617514" y="4824678"/>
              <a:ext cx="396312" cy="350270"/>
            </a:xfrm>
            <a:custGeom>
              <a:avLst/>
              <a:gdLst>
                <a:gd name="connsiteX0" fmla="*/ 75831 w 396312"/>
                <a:gd name="connsiteY0" fmla="*/ 0 h 350270"/>
                <a:gd name="connsiteX1" fmla="*/ 121025 w 396312"/>
                <a:gd name="connsiteY1" fmla="*/ 30470 h 350270"/>
                <a:gd name="connsiteX2" fmla="*/ 198156 w 396312"/>
                <a:gd name="connsiteY2" fmla="*/ 46042 h 350270"/>
                <a:gd name="connsiteX3" fmla="*/ 275287 w 396312"/>
                <a:gd name="connsiteY3" fmla="*/ 30470 h 350270"/>
                <a:gd name="connsiteX4" fmla="*/ 320481 w 396312"/>
                <a:gd name="connsiteY4" fmla="*/ 0 h 350270"/>
                <a:gd name="connsiteX5" fmla="*/ 338274 w 396312"/>
                <a:gd name="connsiteY5" fmla="*/ 11996 h 350270"/>
                <a:gd name="connsiteX6" fmla="*/ 396312 w 396312"/>
                <a:gd name="connsiteY6" fmla="*/ 152114 h 350270"/>
                <a:gd name="connsiteX7" fmla="*/ 198156 w 396312"/>
                <a:gd name="connsiteY7" fmla="*/ 350270 h 350270"/>
                <a:gd name="connsiteX8" fmla="*/ 0 w 396312"/>
                <a:gd name="connsiteY8" fmla="*/ 152114 h 350270"/>
                <a:gd name="connsiteX9" fmla="*/ 58038 w 396312"/>
                <a:gd name="connsiteY9" fmla="*/ 11996 h 350270"/>
                <a:gd name="connsiteX10" fmla="*/ 75831 w 396312"/>
                <a:gd name="connsiteY10" fmla="*/ 0 h 350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6312" h="350270">
                  <a:moveTo>
                    <a:pt x="75831" y="0"/>
                  </a:moveTo>
                  <a:lnTo>
                    <a:pt x="121025" y="30470"/>
                  </a:lnTo>
                  <a:cubicBezTo>
                    <a:pt x="144732" y="40497"/>
                    <a:pt x="170796" y="46042"/>
                    <a:pt x="198156" y="46042"/>
                  </a:cubicBezTo>
                  <a:cubicBezTo>
                    <a:pt x="225516" y="46042"/>
                    <a:pt x="251581" y="40497"/>
                    <a:pt x="275287" y="30470"/>
                  </a:cubicBezTo>
                  <a:lnTo>
                    <a:pt x="320481" y="0"/>
                  </a:lnTo>
                  <a:lnTo>
                    <a:pt x="338274" y="11996"/>
                  </a:lnTo>
                  <a:cubicBezTo>
                    <a:pt x="374133" y="47856"/>
                    <a:pt x="396312" y="97395"/>
                    <a:pt x="396312" y="152114"/>
                  </a:cubicBezTo>
                  <a:cubicBezTo>
                    <a:pt x="396312" y="261553"/>
                    <a:pt x="307595" y="350270"/>
                    <a:pt x="198156" y="350270"/>
                  </a:cubicBezTo>
                  <a:cubicBezTo>
                    <a:pt x="88717" y="350270"/>
                    <a:pt x="0" y="261553"/>
                    <a:pt x="0" y="152114"/>
                  </a:cubicBezTo>
                  <a:cubicBezTo>
                    <a:pt x="0" y="97395"/>
                    <a:pt x="22179" y="47856"/>
                    <a:pt x="58038" y="11996"/>
                  </a:cubicBezTo>
                  <a:lnTo>
                    <a:pt x="7583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5" name="Graphic 2">
              <a:extLst>
                <a:ext uri="{FF2B5EF4-FFF2-40B4-BE49-F238E27FC236}">
                  <a16:creationId xmlns:a16="http://schemas.microsoft.com/office/drawing/2014/main" id="{E9450FAB-44D3-4E24-BCCB-6770864E0A3E}"/>
                </a:ext>
              </a:extLst>
            </p:cNvPr>
            <p:cNvSpPr/>
            <p:nvPr/>
          </p:nvSpPr>
          <p:spPr>
            <a:xfrm>
              <a:off x="8193909" y="4448104"/>
              <a:ext cx="441769" cy="693800"/>
            </a:xfrm>
            <a:custGeom>
              <a:avLst/>
              <a:gdLst>
                <a:gd name="connsiteX0" fmla="*/ 413575 w 441769"/>
                <a:gd name="connsiteY0" fmla="*/ 693801 h 693800"/>
                <a:gd name="connsiteX1" fmla="*/ 28194 w 441769"/>
                <a:gd name="connsiteY1" fmla="*/ 693801 h 693800"/>
                <a:gd name="connsiteX2" fmla="*/ 0 w 441769"/>
                <a:gd name="connsiteY2" fmla="*/ 665607 h 693800"/>
                <a:gd name="connsiteX3" fmla="*/ 0 w 441769"/>
                <a:gd name="connsiteY3" fmla="*/ 28194 h 693800"/>
                <a:gd name="connsiteX4" fmla="*/ 28194 w 441769"/>
                <a:gd name="connsiteY4" fmla="*/ 0 h 693800"/>
                <a:gd name="connsiteX5" fmla="*/ 413575 w 441769"/>
                <a:gd name="connsiteY5" fmla="*/ 0 h 693800"/>
                <a:gd name="connsiteX6" fmla="*/ 441770 w 441769"/>
                <a:gd name="connsiteY6" fmla="*/ 28194 h 693800"/>
                <a:gd name="connsiteX7" fmla="*/ 441770 w 441769"/>
                <a:gd name="connsiteY7" fmla="*/ 665607 h 693800"/>
                <a:gd name="connsiteX8" fmla="*/ 413575 w 441769"/>
                <a:gd name="connsiteY8" fmla="*/ 693801 h 6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1769" h="693800">
                  <a:moveTo>
                    <a:pt x="413575" y="693801"/>
                  </a:moveTo>
                  <a:lnTo>
                    <a:pt x="28194" y="693801"/>
                  </a:lnTo>
                  <a:cubicBezTo>
                    <a:pt x="12668" y="693801"/>
                    <a:pt x="0" y="681228"/>
                    <a:pt x="0" y="665607"/>
                  </a:cubicBezTo>
                  <a:lnTo>
                    <a:pt x="0" y="28194"/>
                  </a:lnTo>
                  <a:cubicBezTo>
                    <a:pt x="0" y="12668"/>
                    <a:pt x="12573" y="0"/>
                    <a:pt x="28194" y="0"/>
                  </a:cubicBezTo>
                  <a:lnTo>
                    <a:pt x="413575" y="0"/>
                  </a:lnTo>
                  <a:cubicBezTo>
                    <a:pt x="429101" y="0"/>
                    <a:pt x="441770" y="12573"/>
                    <a:pt x="441770" y="28194"/>
                  </a:cubicBezTo>
                  <a:lnTo>
                    <a:pt x="441770" y="665607"/>
                  </a:lnTo>
                  <a:cubicBezTo>
                    <a:pt x="441770" y="681133"/>
                    <a:pt x="429101" y="693801"/>
                    <a:pt x="413575" y="69380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6" name="Graphic 2">
              <a:extLst>
                <a:ext uri="{FF2B5EF4-FFF2-40B4-BE49-F238E27FC236}">
                  <a16:creationId xmlns:a16="http://schemas.microsoft.com/office/drawing/2014/main" id="{4D1D0EA6-C56A-40B1-956E-326864996B05}"/>
                </a:ext>
              </a:extLst>
            </p:cNvPr>
            <p:cNvSpPr/>
            <p:nvPr/>
          </p:nvSpPr>
          <p:spPr>
            <a:xfrm>
              <a:off x="8193909" y="4425711"/>
              <a:ext cx="441769" cy="693800"/>
            </a:xfrm>
            <a:custGeom>
              <a:avLst/>
              <a:gdLst>
                <a:gd name="connsiteX0" fmla="*/ 413575 w 441769"/>
                <a:gd name="connsiteY0" fmla="*/ 693801 h 693800"/>
                <a:gd name="connsiteX1" fmla="*/ 28194 w 441769"/>
                <a:gd name="connsiteY1" fmla="*/ 693801 h 693800"/>
                <a:gd name="connsiteX2" fmla="*/ 0 w 441769"/>
                <a:gd name="connsiteY2" fmla="*/ 665607 h 693800"/>
                <a:gd name="connsiteX3" fmla="*/ 0 w 441769"/>
                <a:gd name="connsiteY3" fmla="*/ 28194 h 693800"/>
                <a:gd name="connsiteX4" fmla="*/ 28194 w 441769"/>
                <a:gd name="connsiteY4" fmla="*/ 0 h 693800"/>
                <a:gd name="connsiteX5" fmla="*/ 413575 w 441769"/>
                <a:gd name="connsiteY5" fmla="*/ 0 h 693800"/>
                <a:gd name="connsiteX6" fmla="*/ 441770 w 441769"/>
                <a:gd name="connsiteY6" fmla="*/ 28194 h 693800"/>
                <a:gd name="connsiteX7" fmla="*/ 441770 w 441769"/>
                <a:gd name="connsiteY7" fmla="*/ 665607 h 693800"/>
                <a:gd name="connsiteX8" fmla="*/ 413575 w 441769"/>
                <a:gd name="connsiteY8" fmla="*/ 693801 h 6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1769" h="693800">
                  <a:moveTo>
                    <a:pt x="413575" y="693801"/>
                  </a:moveTo>
                  <a:lnTo>
                    <a:pt x="28194" y="693801"/>
                  </a:lnTo>
                  <a:cubicBezTo>
                    <a:pt x="12668" y="693801"/>
                    <a:pt x="0" y="681228"/>
                    <a:pt x="0" y="665607"/>
                  </a:cubicBezTo>
                  <a:lnTo>
                    <a:pt x="0" y="28194"/>
                  </a:lnTo>
                  <a:cubicBezTo>
                    <a:pt x="0" y="12668"/>
                    <a:pt x="12573" y="0"/>
                    <a:pt x="28194" y="0"/>
                  </a:cubicBezTo>
                  <a:lnTo>
                    <a:pt x="413575" y="0"/>
                  </a:lnTo>
                  <a:cubicBezTo>
                    <a:pt x="429101" y="0"/>
                    <a:pt x="441770" y="12573"/>
                    <a:pt x="441770" y="28194"/>
                  </a:cubicBezTo>
                  <a:lnTo>
                    <a:pt x="441770" y="665607"/>
                  </a:lnTo>
                  <a:cubicBezTo>
                    <a:pt x="441770" y="681228"/>
                    <a:pt x="429101" y="693801"/>
                    <a:pt x="413575" y="693801"/>
                  </a:cubicBezTo>
                  <a:close/>
                </a:path>
              </a:pathLst>
            </a:custGeom>
            <a:solidFill>
              <a:srgbClr val="DAA12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07" name="Graphic 2">
              <a:extLst>
                <a:ext uri="{FF2B5EF4-FFF2-40B4-BE49-F238E27FC236}">
                  <a16:creationId xmlns:a16="http://schemas.microsoft.com/office/drawing/2014/main" id="{5BD393C4-4512-460A-9F45-EFEB022916D3}"/>
                </a:ext>
              </a:extLst>
            </p:cNvPr>
            <p:cNvGrpSpPr/>
            <p:nvPr/>
          </p:nvGrpSpPr>
          <p:grpSpPr>
            <a:xfrm>
              <a:off x="8224103" y="4462192"/>
              <a:ext cx="381286" cy="620934"/>
              <a:chOff x="8224103" y="4462192"/>
              <a:chExt cx="381286" cy="620934"/>
            </a:xfrm>
            <a:solidFill>
              <a:srgbClr val="CB6628"/>
            </a:solidFill>
          </p:grpSpPr>
          <p:sp>
            <p:nvSpPr>
              <p:cNvPr id="912" name="Freeform: Shape 73">
                <a:extLst>
                  <a:ext uri="{FF2B5EF4-FFF2-40B4-BE49-F238E27FC236}">
                    <a16:creationId xmlns:a16="http://schemas.microsoft.com/office/drawing/2014/main" id="{457E4CF0-0840-4A79-B1A5-3260493908E8}"/>
                  </a:ext>
                </a:extLst>
              </p:cNvPr>
              <p:cNvSpPr/>
              <p:nvPr/>
            </p:nvSpPr>
            <p:spPr>
              <a:xfrm>
                <a:off x="8224103" y="4462287"/>
                <a:ext cx="117633" cy="342709"/>
              </a:xfrm>
              <a:custGeom>
                <a:avLst/>
                <a:gdLst>
                  <a:gd name="connsiteX0" fmla="*/ 29337 w 117633"/>
                  <a:gd name="connsiteY0" fmla="*/ 342710 h 342709"/>
                  <a:gd name="connsiteX1" fmla="*/ 88297 w 117633"/>
                  <a:gd name="connsiteY1" fmla="*/ 342710 h 342709"/>
                  <a:gd name="connsiteX2" fmla="*/ 117634 w 117633"/>
                  <a:gd name="connsiteY2" fmla="*/ 313372 h 342709"/>
                  <a:gd name="connsiteX3" fmla="*/ 117634 w 117633"/>
                  <a:gd name="connsiteY3" fmla="*/ 29337 h 342709"/>
                  <a:gd name="connsiteX4" fmla="*/ 88297 w 117633"/>
                  <a:gd name="connsiteY4" fmla="*/ 0 h 342709"/>
                  <a:gd name="connsiteX5" fmla="*/ 29337 w 117633"/>
                  <a:gd name="connsiteY5" fmla="*/ 0 h 342709"/>
                  <a:gd name="connsiteX6" fmla="*/ 0 w 117633"/>
                  <a:gd name="connsiteY6" fmla="*/ 29337 h 342709"/>
                  <a:gd name="connsiteX7" fmla="*/ 0 w 117633"/>
                  <a:gd name="connsiteY7" fmla="*/ 313372 h 342709"/>
                  <a:gd name="connsiteX8" fmla="*/ 29337 w 117633"/>
                  <a:gd name="connsiteY8" fmla="*/ 342710 h 342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633" h="342709">
                    <a:moveTo>
                      <a:pt x="29337" y="342710"/>
                    </a:moveTo>
                    <a:lnTo>
                      <a:pt x="88297" y="342710"/>
                    </a:lnTo>
                    <a:cubicBezTo>
                      <a:pt x="104489" y="342710"/>
                      <a:pt x="117634" y="329565"/>
                      <a:pt x="117634" y="313372"/>
                    </a:cubicBezTo>
                    <a:lnTo>
                      <a:pt x="117634" y="29337"/>
                    </a:lnTo>
                    <a:cubicBezTo>
                      <a:pt x="117634" y="13145"/>
                      <a:pt x="104489" y="0"/>
                      <a:pt x="88297" y="0"/>
                    </a:cubicBezTo>
                    <a:lnTo>
                      <a:pt x="29337" y="0"/>
                    </a:lnTo>
                    <a:cubicBezTo>
                      <a:pt x="13145" y="0"/>
                      <a:pt x="0" y="13145"/>
                      <a:pt x="0" y="29337"/>
                    </a:cubicBezTo>
                    <a:lnTo>
                      <a:pt x="0" y="313372"/>
                    </a:lnTo>
                    <a:cubicBezTo>
                      <a:pt x="0" y="329565"/>
                      <a:pt x="13145" y="342710"/>
                      <a:pt x="29337" y="342710"/>
                    </a:cubicBezTo>
                    <a:close/>
                  </a:path>
                </a:pathLst>
              </a:custGeom>
              <a:solidFill>
                <a:srgbClr val="CB662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3" name="Freeform: Shape 74">
                <a:extLst>
                  <a:ext uri="{FF2B5EF4-FFF2-40B4-BE49-F238E27FC236}">
                    <a16:creationId xmlns:a16="http://schemas.microsoft.com/office/drawing/2014/main" id="{9EA29AE5-6688-4437-AC63-46C9A76BAABC}"/>
                  </a:ext>
                </a:extLst>
              </p:cNvPr>
              <p:cNvSpPr/>
              <p:nvPr/>
            </p:nvSpPr>
            <p:spPr>
              <a:xfrm>
                <a:off x="8487089" y="4462192"/>
                <a:ext cx="117633" cy="362426"/>
              </a:xfrm>
              <a:custGeom>
                <a:avLst/>
                <a:gdLst>
                  <a:gd name="connsiteX0" fmla="*/ 29337 w 117633"/>
                  <a:gd name="connsiteY0" fmla="*/ 362426 h 362426"/>
                  <a:gd name="connsiteX1" fmla="*/ 88297 w 117633"/>
                  <a:gd name="connsiteY1" fmla="*/ 362426 h 362426"/>
                  <a:gd name="connsiteX2" fmla="*/ 117634 w 117633"/>
                  <a:gd name="connsiteY2" fmla="*/ 333089 h 362426"/>
                  <a:gd name="connsiteX3" fmla="*/ 117634 w 117633"/>
                  <a:gd name="connsiteY3" fmla="*/ 29337 h 362426"/>
                  <a:gd name="connsiteX4" fmla="*/ 88297 w 117633"/>
                  <a:gd name="connsiteY4" fmla="*/ 0 h 362426"/>
                  <a:gd name="connsiteX5" fmla="*/ 29337 w 117633"/>
                  <a:gd name="connsiteY5" fmla="*/ 0 h 362426"/>
                  <a:gd name="connsiteX6" fmla="*/ 0 w 117633"/>
                  <a:gd name="connsiteY6" fmla="*/ 29337 h 362426"/>
                  <a:gd name="connsiteX7" fmla="*/ 0 w 117633"/>
                  <a:gd name="connsiteY7" fmla="*/ 333089 h 362426"/>
                  <a:gd name="connsiteX8" fmla="*/ 29337 w 117633"/>
                  <a:gd name="connsiteY8" fmla="*/ 362426 h 3624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633" h="362426">
                    <a:moveTo>
                      <a:pt x="29337" y="362426"/>
                    </a:moveTo>
                    <a:lnTo>
                      <a:pt x="88297" y="362426"/>
                    </a:lnTo>
                    <a:cubicBezTo>
                      <a:pt x="104489" y="362426"/>
                      <a:pt x="117634" y="349282"/>
                      <a:pt x="117634" y="333089"/>
                    </a:cubicBezTo>
                    <a:lnTo>
                      <a:pt x="117634" y="29337"/>
                    </a:lnTo>
                    <a:cubicBezTo>
                      <a:pt x="117634" y="13145"/>
                      <a:pt x="104489" y="0"/>
                      <a:pt x="88297" y="0"/>
                    </a:cubicBezTo>
                    <a:lnTo>
                      <a:pt x="29337" y="0"/>
                    </a:lnTo>
                    <a:cubicBezTo>
                      <a:pt x="13145" y="0"/>
                      <a:pt x="0" y="13145"/>
                      <a:pt x="0" y="29337"/>
                    </a:cubicBezTo>
                    <a:lnTo>
                      <a:pt x="0" y="333089"/>
                    </a:lnTo>
                    <a:cubicBezTo>
                      <a:pt x="0" y="349282"/>
                      <a:pt x="13145" y="362426"/>
                      <a:pt x="29337" y="362426"/>
                    </a:cubicBezTo>
                    <a:close/>
                  </a:path>
                </a:pathLst>
              </a:custGeom>
              <a:solidFill>
                <a:srgbClr val="CB662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4" name="Freeform: Shape 75">
                <a:extLst>
                  <a:ext uri="{FF2B5EF4-FFF2-40B4-BE49-F238E27FC236}">
                    <a16:creationId xmlns:a16="http://schemas.microsoft.com/office/drawing/2014/main" id="{81439804-1B8B-47DC-B48E-3306D4FDE296}"/>
                  </a:ext>
                </a:extLst>
              </p:cNvPr>
              <p:cNvSpPr/>
              <p:nvPr/>
            </p:nvSpPr>
            <p:spPr>
              <a:xfrm>
                <a:off x="8356406" y="4462192"/>
                <a:ext cx="117633" cy="230981"/>
              </a:xfrm>
              <a:custGeom>
                <a:avLst/>
                <a:gdLst>
                  <a:gd name="connsiteX0" fmla="*/ 29337 w 117633"/>
                  <a:gd name="connsiteY0" fmla="*/ 230981 h 230981"/>
                  <a:gd name="connsiteX1" fmla="*/ 88297 w 117633"/>
                  <a:gd name="connsiteY1" fmla="*/ 230981 h 230981"/>
                  <a:gd name="connsiteX2" fmla="*/ 117634 w 117633"/>
                  <a:gd name="connsiteY2" fmla="*/ 201644 h 230981"/>
                  <a:gd name="connsiteX3" fmla="*/ 117634 w 117633"/>
                  <a:gd name="connsiteY3" fmla="*/ 29337 h 230981"/>
                  <a:gd name="connsiteX4" fmla="*/ 88297 w 117633"/>
                  <a:gd name="connsiteY4" fmla="*/ 0 h 230981"/>
                  <a:gd name="connsiteX5" fmla="*/ 29337 w 117633"/>
                  <a:gd name="connsiteY5" fmla="*/ 0 h 230981"/>
                  <a:gd name="connsiteX6" fmla="*/ 0 w 117633"/>
                  <a:gd name="connsiteY6" fmla="*/ 29337 h 230981"/>
                  <a:gd name="connsiteX7" fmla="*/ 0 w 117633"/>
                  <a:gd name="connsiteY7" fmla="*/ 201644 h 230981"/>
                  <a:gd name="connsiteX8" fmla="*/ 29337 w 117633"/>
                  <a:gd name="connsiteY8" fmla="*/ 230981 h 230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633" h="230981">
                    <a:moveTo>
                      <a:pt x="29337" y="230981"/>
                    </a:moveTo>
                    <a:lnTo>
                      <a:pt x="88297" y="230981"/>
                    </a:lnTo>
                    <a:cubicBezTo>
                      <a:pt x="104489" y="230981"/>
                      <a:pt x="117634" y="217837"/>
                      <a:pt x="117634" y="201644"/>
                    </a:cubicBezTo>
                    <a:lnTo>
                      <a:pt x="117634" y="29337"/>
                    </a:lnTo>
                    <a:cubicBezTo>
                      <a:pt x="117634" y="13145"/>
                      <a:pt x="104489" y="0"/>
                      <a:pt x="88297" y="0"/>
                    </a:cubicBezTo>
                    <a:lnTo>
                      <a:pt x="29337" y="0"/>
                    </a:lnTo>
                    <a:cubicBezTo>
                      <a:pt x="13145" y="0"/>
                      <a:pt x="0" y="13145"/>
                      <a:pt x="0" y="29337"/>
                    </a:cubicBezTo>
                    <a:lnTo>
                      <a:pt x="0" y="201644"/>
                    </a:lnTo>
                    <a:cubicBezTo>
                      <a:pt x="0" y="217837"/>
                      <a:pt x="13145" y="230981"/>
                      <a:pt x="29337" y="230981"/>
                    </a:cubicBezTo>
                    <a:close/>
                  </a:path>
                </a:pathLst>
              </a:custGeom>
              <a:solidFill>
                <a:srgbClr val="CB662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5" name="Freeform: Shape 76">
                <a:extLst>
                  <a:ext uri="{FF2B5EF4-FFF2-40B4-BE49-F238E27FC236}">
                    <a16:creationId xmlns:a16="http://schemas.microsoft.com/office/drawing/2014/main" id="{71B38E90-226B-4E0A-9949-AE7B6EAE7B89}"/>
                  </a:ext>
                </a:extLst>
              </p:cNvPr>
              <p:cNvSpPr/>
              <p:nvPr/>
            </p:nvSpPr>
            <p:spPr>
              <a:xfrm>
                <a:off x="8224770" y="4836048"/>
                <a:ext cx="117634" cy="247078"/>
              </a:xfrm>
              <a:custGeom>
                <a:avLst/>
                <a:gdLst>
                  <a:gd name="connsiteX0" fmla="*/ 88297 w 117634"/>
                  <a:gd name="connsiteY0" fmla="*/ 0 h 247078"/>
                  <a:gd name="connsiteX1" fmla="*/ 29337 w 117634"/>
                  <a:gd name="connsiteY1" fmla="*/ 0 h 247078"/>
                  <a:gd name="connsiteX2" fmla="*/ 0 w 117634"/>
                  <a:gd name="connsiteY2" fmla="*/ 29337 h 247078"/>
                  <a:gd name="connsiteX3" fmla="*/ 0 w 117634"/>
                  <a:gd name="connsiteY3" fmla="*/ 217742 h 247078"/>
                  <a:gd name="connsiteX4" fmla="*/ 29337 w 117634"/>
                  <a:gd name="connsiteY4" fmla="*/ 247079 h 247078"/>
                  <a:gd name="connsiteX5" fmla="*/ 88297 w 117634"/>
                  <a:gd name="connsiteY5" fmla="*/ 247079 h 247078"/>
                  <a:gd name="connsiteX6" fmla="*/ 117634 w 117634"/>
                  <a:gd name="connsiteY6" fmla="*/ 217742 h 247078"/>
                  <a:gd name="connsiteX7" fmla="*/ 117634 w 117634"/>
                  <a:gd name="connsiteY7" fmla="*/ 29337 h 247078"/>
                  <a:gd name="connsiteX8" fmla="*/ 88297 w 117634"/>
                  <a:gd name="connsiteY8" fmla="*/ 0 h 247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634" h="247078">
                    <a:moveTo>
                      <a:pt x="88297" y="0"/>
                    </a:moveTo>
                    <a:lnTo>
                      <a:pt x="29337" y="0"/>
                    </a:lnTo>
                    <a:cubicBezTo>
                      <a:pt x="13145" y="0"/>
                      <a:pt x="0" y="13145"/>
                      <a:pt x="0" y="29337"/>
                    </a:cubicBezTo>
                    <a:lnTo>
                      <a:pt x="0" y="217742"/>
                    </a:lnTo>
                    <a:cubicBezTo>
                      <a:pt x="0" y="233934"/>
                      <a:pt x="13145" y="247079"/>
                      <a:pt x="29337" y="247079"/>
                    </a:cubicBezTo>
                    <a:lnTo>
                      <a:pt x="88297" y="247079"/>
                    </a:lnTo>
                    <a:cubicBezTo>
                      <a:pt x="104489" y="247079"/>
                      <a:pt x="117634" y="233934"/>
                      <a:pt x="117634" y="217742"/>
                    </a:cubicBezTo>
                    <a:lnTo>
                      <a:pt x="117634" y="29337"/>
                    </a:lnTo>
                    <a:cubicBezTo>
                      <a:pt x="117729" y="13145"/>
                      <a:pt x="104585" y="0"/>
                      <a:pt x="88297" y="0"/>
                    </a:cubicBezTo>
                    <a:close/>
                  </a:path>
                </a:pathLst>
              </a:custGeom>
              <a:solidFill>
                <a:srgbClr val="CB662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6" name="Freeform: Shape 77">
                <a:extLst>
                  <a:ext uri="{FF2B5EF4-FFF2-40B4-BE49-F238E27FC236}">
                    <a16:creationId xmlns:a16="http://schemas.microsoft.com/office/drawing/2014/main" id="{9F1400ED-C846-47E7-859B-4B164C1FB994}"/>
                  </a:ext>
                </a:extLst>
              </p:cNvPr>
              <p:cNvSpPr/>
              <p:nvPr/>
            </p:nvSpPr>
            <p:spPr>
              <a:xfrm>
                <a:off x="8487755" y="4836048"/>
                <a:ext cx="117634" cy="247078"/>
              </a:xfrm>
              <a:custGeom>
                <a:avLst/>
                <a:gdLst>
                  <a:gd name="connsiteX0" fmla="*/ 88297 w 117634"/>
                  <a:gd name="connsiteY0" fmla="*/ 0 h 247078"/>
                  <a:gd name="connsiteX1" fmla="*/ 29337 w 117634"/>
                  <a:gd name="connsiteY1" fmla="*/ 0 h 247078"/>
                  <a:gd name="connsiteX2" fmla="*/ 0 w 117634"/>
                  <a:gd name="connsiteY2" fmla="*/ 29337 h 247078"/>
                  <a:gd name="connsiteX3" fmla="*/ 0 w 117634"/>
                  <a:gd name="connsiteY3" fmla="*/ 217742 h 247078"/>
                  <a:gd name="connsiteX4" fmla="*/ 29337 w 117634"/>
                  <a:gd name="connsiteY4" fmla="*/ 247079 h 247078"/>
                  <a:gd name="connsiteX5" fmla="*/ 88297 w 117634"/>
                  <a:gd name="connsiteY5" fmla="*/ 247079 h 247078"/>
                  <a:gd name="connsiteX6" fmla="*/ 117634 w 117634"/>
                  <a:gd name="connsiteY6" fmla="*/ 217742 h 247078"/>
                  <a:gd name="connsiteX7" fmla="*/ 117634 w 117634"/>
                  <a:gd name="connsiteY7" fmla="*/ 29337 h 247078"/>
                  <a:gd name="connsiteX8" fmla="*/ 88297 w 117634"/>
                  <a:gd name="connsiteY8" fmla="*/ 0 h 247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634" h="247078">
                    <a:moveTo>
                      <a:pt x="88297" y="0"/>
                    </a:moveTo>
                    <a:lnTo>
                      <a:pt x="29337" y="0"/>
                    </a:lnTo>
                    <a:cubicBezTo>
                      <a:pt x="13145" y="0"/>
                      <a:pt x="0" y="13145"/>
                      <a:pt x="0" y="29337"/>
                    </a:cubicBezTo>
                    <a:lnTo>
                      <a:pt x="0" y="217742"/>
                    </a:lnTo>
                    <a:cubicBezTo>
                      <a:pt x="0" y="233934"/>
                      <a:pt x="13145" y="247079"/>
                      <a:pt x="29337" y="247079"/>
                    </a:cubicBezTo>
                    <a:lnTo>
                      <a:pt x="88297" y="247079"/>
                    </a:lnTo>
                    <a:cubicBezTo>
                      <a:pt x="104489" y="247079"/>
                      <a:pt x="117634" y="233934"/>
                      <a:pt x="117634" y="217742"/>
                    </a:cubicBezTo>
                    <a:lnTo>
                      <a:pt x="117634" y="29337"/>
                    </a:lnTo>
                    <a:cubicBezTo>
                      <a:pt x="117729" y="13145"/>
                      <a:pt x="104584" y="0"/>
                      <a:pt x="88297" y="0"/>
                    </a:cubicBezTo>
                    <a:close/>
                  </a:path>
                </a:pathLst>
              </a:custGeom>
              <a:solidFill>
                <a:srgbClr val="CB662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7" name="Freeform: Shape 78">
                <a:extLst>
                  <a:ext uri="{FF2B5EF4-FFF2-40B4-BE49-F238E27FC236}">
                    <a16:creationId xmlns:a16="http://schemas.microsoft.com/office/drawing/2014/main" id="{ABA06767-067D-4CC3-8121-193ED088A491}"/>
                  </a:ext>
                </a:extLst>
              </p:cNvPr>
              <p:cNvSpPr/>
              <p:nvPr/>
            </p:nvSpPr>
            <p:spPr>
              <a:xfrm>
                <a:off x="8357072" y="4710413"/>
                <a:ext cx="117633" cy="372713"/>
              </a:xfrm>
              <a:custGeom>
                <a:avLst/>
                <a:gdLst>
                  <a:gd name="connsiteX0" fmla="*/ 88297 w 117633"/>
                  <a:gd name="connsiteY0" fmla="*/ 0 h 372713"/>
                  <a:gd name="connsiteX1" fmla="*/ 29337 w 117633"/>
                  <a:gd name="connsiteY1" fmla="*/ 0 h 372713"/>
                  <a:gd name="connsiteX2" fmla="*/ 0 w 117633"/>
                  <a:gd name="connsiteY2" fmla="*/ 29337 h 372713"/>
                  <a:gd name="connsiteX3" fmla="*/ 0 w 117633"/>
                  <a:gd name="connsiteY3" fmla="*/ 343376 h 372713"/>
                  <a:gd name="connsiteX4" fmla="*/ 29337 w 117633"/>
                  <a:gd name="connsiteY4" fmla="*/ 372713 h 372713"/>
                  <a:gd name="connsiteX5" fmla="*/ 88297 w 117633"/>
                  <a:gd name="connsiteY5" fmla="*/ 372713 h 372713"/>
                  <a:gd name="connsiteX6" fmla="*/ 117634 w 117633"/>
                  <a:gd name="connsiteY6" fmla="*/ 343376 h 372713"/>
                  <a:gd name="connsiteX7" fmla="*/ 117634 w 117633"/>
                  <a:gd name="connsiteY7" fmla="*/ 29337 h 372713"/>
                  <a:gd name="connsiteX8" fmla="*/ 88297 w 117633"/>
                  <a:gd name="connsiteY8" fmla="*/ 0 h 372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633" h="372713">
                    <a:moveTo>
                      <a:pt x="88297" y="0"/>
                    </a:moveTo>
                    <a:lnTo>
                      <a:pt x="29337" y="0"/>
                    </a:lnTo>
                    <a:cubicBezTo>
                      <a:pt x="13145" y="0"/>
                      <a:pt x="0" y="13145"/>
                      <a:pt x="0" y="29337"/>
                    </a:cubicBezTo>
                    <a:lnTo>
                      <a:pt x="0" y="343376"/>
                    </a:lnTo>
                    <a:cubicBezTo>
                      <a:pt x="0" y="359569"/>
                      <a:pt x="13145" y="372713"/>
                      <a:pt x="29337" y="372713"/>
                    </a:cubicBezTo>
                    <a:lnTo>
                      <a:pt x="88297" y="372713"/>
                    </a:lnTo>
                    <a:cubicBezTo>
                      <a:pt x="104489" y="372713"/>
                      <a:pt x="117634" y="359569"/>
                      <a:pt x="117634" y="343376"/>
                    </a:cubicBezTo>
                    <a:lnTo>
                      <a:pt x="117634" y="29337"/>
                    </a:lnTo>
                    <a:cubicBezTo>
                      <a:pt x="117634" y="13145"/>
                      <a:pt x="104489" y="0"/>
                      <a:pt x="88297" y="0"/>
                    </a:cubicBezTo>
                    <a:close/>
                  </a:path>
                </a:pathLst>
              </a:custGeom>
              <a:solidFill>
                <a:srgbClr val="CB662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908" name="Freeform: Shape 87">
              <a:extLst>
                <a:ext uri="{FF2B5EF4-FFF2-40B4-BE49-F238E27FC236}">
                  <a16:creationId xmlns:a16="http://schemas.microsoft.com/office/drawing/2014/main" id="{0D869524-227D-42FA-8F53-CE94D1D4ACFD}"/>
                </a:ext>
              </a:extLst>
            </p:cNvPr>
            <p:cNvSpPr/>
            <p:nvPr/>
          </p:nvSpPr>
          <p:spPr>
            <a:xfrm rot="16200000">
              <a:off x="7322311" y="3097929"/>
              <a:ext cx="974134" cy="204137"/>
            </a:xfrm>
            <a:custGeom>
              <a:avLst/>
              <a:gdLst/>
              <a:ahLst/>
              <a:cxnLst/>
              <a:rect l="l" t="t" r="r" b="b"/>
              <a:pathLst>
                <a:path w="1834455" h="384423">
                  <a:moveTo>
                    <a:pt x="1168821" y="203373"/>
                  </a:moveTo>
                  <a:cubicBezTo>
                    <a:pt x="1137716" y="207029"/>
                    <a:pt x="1122164" y="217480"/>
                    <a:pt x="1122164" y="234725"/>
                  </a:cubicBezTo>
                  <a:cubicBezTo>
                    <a:pt x="1122164" y="245227"/>
                    <a:pt x="1127969" y="250478"/>
                    <a:pt x="1139580" y="250478"/>
                  </a:cubicBezTo>
                  <a:cubicBezTo>
                    <a:pt x="1147842" y="250478"/>
                    <a:pt x="1154781" y="248097"/>
                    <a:pt x="1160397" y="243336"/>
                  </a:cubicBezTo>
                  <a:cubicBezTo>
                    <a:pt x="1166013" y="238574"/>
                    <a:pt x="1168821" y="227355"/>
                    <a:pt x="1168821" y="209677"/>
                  </a:cubicBezTo>
                  <a:close/>
                  <a:moveTo>
                    <a:pt x="826963" y="186854"/>
                  </a:moveTo>
                  <a:lnTo>
                    <a:pt x="826963" y="232172"/>
                  </a:lnTo>
                  <a:lnTo>
                    <a:pt x="866909" y="232172"/>
                  </a:lnTo>
                  <a:cubicBezTo>
                    <a:pt x="876690" y="232172"/>
                    <a:pt x="883751" y="229879"/>
                    <a:pt x="888093" y="225293"/>
                  </a:cubicBezTo>
                  <a:cubicBezTo>
                    <a:pt x="892434" y="220707"/>
                    <a:pt x="894605" y="215592"/>
                    <a:pt x="894605" y="209949"/>
                  </a:cubicBezTo>
                  <a:cubicBezTo>
                    <a:pt x="894605" y="204298"/>
                    <a:pt x="892477" y="199036"/>
                    <a:pt x="888220" y="194163"/>
                  </a:cubicBezTo>
                  <a:cubicBezTo>
                    <a:pt x="883963" y="189290"/>
                    <a:pt x="875838" y="186854"/>
                    <a:pt x="863843" y="186854"/>
                  </a:cubicBezTo>
                  <a:close/>
                  <a:moveTo>
                    <a:pt x="362843" y="76125"/>
                  </a:moveTo>
                  <a:lnTo>
                    <a:pt x="464191" y="76125"/>
                  </a:lnTo>
                  <a:lnTo>
                    <a:pt x="497771" y="194834"/>
                  </a:lnTo>
                  <a:lnTo>
                    <a:pt x="532890" y="76125"/>
                  </a:lnTo>
                  <a:lnTo>
                    <a:pt x="604614" y="76125"/>
                  </a:lnTo>
                  <a:lnTo>
                    <a:pt x="515456" y="326209"/>
                  </a:lnTo>
                  <a:cubicBezTo>
                    <a:pt x="509524" y="343192"/>
                    <a:pt x="499896" y="357140"/>
                    <a:pt x="486571" y="368053"/>
                  </a:cubicBezTo>
                  <a:cubicBezTo>
                    <a:pt x="473246" y="378966"/>
                    <a:pt x="452934" y="384423"/>
                    <a:pt x="425633" y="384423"/>
                  </a:cubicBezTo>
                  <a:cubicBezTo>
                    <a:pt x="419166" y="384423"/>
                    <a:pt x="403073" y="383672"/>
                    <a:pt x="377353" y="382170"/>
                  </a:cubicBezTo>
                  <a:lnTo>
                    <a:pt x="377353" y="311423"/>
                  </a:lnTo>
                  <a:cubicBezTo>
                    <a:pt x="391850" y="313209"/>
                    <a:pt x="403834" y="314102"/>
                    <a:pt x="413306" y="314102"/>
                  </a:cubicBezTo>
                  <a:cubicBezTo>
                    <a:pt x="435404" y="314102"/>
                    <a:pt x="446454" y="310083"/>
                    <a:pt x="446454" y="302047"/>
                  </a:cubicBezTo>
                  <a:cubicBezTo>
                    <a:pt x="446454" y="299033"/>
                    <a:pt x="445306" y="294556"/>
                    <a:pt x="443011" y="288617"/>
                  </a:cubicBezTo>
                  <a:close/>
                  <a:moveTo>
                    <a:pt x="826963" y="73000"/>
                  </a:moveTo>
                  <a:lnTo>
                    <a:pt x="826963" y="114523"/>
                  </a:lnTo>
                  <a:lnTo>
                    <a:pt x="864788" y="114523"/>
                  </a:lnTo>
                  <a:cubicBezTo>
                    <a:pt x="874032" y="114523"/>
                    <a:pt x="880457" y="112298"/>
                    <a:pt x="884062" y="107847"/>
                  </a:cubicBezTo>
                  <a:cubicBezTo>
                    <a:pt x="887668" y="103396"/>
                    <a:pt x="889471" y="98628"/>
                    <a:pt x="889471" y="93542"/>
                  </a:cubicBezTo>
                  <a:cubicBezTo>
                    <a:pt x="889471" y="79847"/>
                    <a:pt x="880732" y="73000"/>
                    <a:pt x="863254" y="73000"/>
                  </a:cubicBezTo>
                  <a:close/>
                  <a:moveTo>
                    <a:pt x="1460984" y="71437"/>
                  </a:moveTo>
                  <a:cubicBezTo>
                    <a:pt x="1477948" y="71437"/>
                    <a:pt x="1492426" y="74769"/>
                    <a:pt x="1504420" y="81431"/>
                  </a:cubicBezTo>
                  <a:cubicBezTo>
                    <a:pt x="1516413" y="88093"/>
                    <a:pt x="1524996" y="96714"/>
                    <a:pt x="1530169" y="107294"/>
                  </a:cubicBezTo>
                  <a:cubicBezTo>
                    <a:pt x="1535342" y="117873"/>
                    <a:pt x="1537929" y="135653"/>
                    <a:pt x="1537929" y="160633"/>
                  </a:cubicBezTo>
                  <a:lnTo>
                    <a:pt x="1537929" y="307628"/>
                  </a:lnTo>
                  <a:lnTo>
                    <a:pt x="1441488" y="307628"/>
                  </a:lnTo>
                  <a:lnTo>
                    <a:pt x="1441488" y="163096"/>
                  </a:lnTo>
                  <a:cubicBezTo>
                    <a:pt x="1441488" y="152931"/>
                    <a:pt x="1440145" y="146648"/>
                    <a:pt x="1437458" y="144246"/>
                  </a:cubicBezTo>
                  <a:cubicBezTo>
                    <a:pt x="1434770" y="141844"/>
                    <a:pt x="1431299" y="140642"/>
                    <a:pt x="1427044" y="140642"/>
                  </a:cubicBezTo>
                  <a:cubicBezTo>
                    <a:pt x="1414191" y="140642"/>
                    <a:pt x="1407765" y="150243"/>
                    <a:pt x="1407765" y="169444"/>
                  </a:cubicBezTo>
                  <a:lnTo>
                    <a:pt x="1407765" y="307628"/>
                  </a:lnTo>
                  <a:lnTo>
                    <a:pt x="1311324" y="307628"/>
                  </a:lnTo>
                  <a:lnTo>
                    <a:pt x="1311324" y="76125"/>
                  </a:lnTo>
                  <a:lnTo>
                    <a:pt x="1401514" y="76125"/>
                  </a:lnTo>
                  <a:lnTo>
                    <a:pt x="1401514" y="107644"/>
                  </a:lnTo>
                  <a:cubicBezTo>
                    <a:pt x="1408490" y="83506"/>
                    <a:pt x="1428313" y="71437"/>
                    <a:pt x="1460984" y="71437"/>
                  </a:cubicBezTo>
                  <a:close/>
                  <a:moveTo>
                    <a:pt x="1149873" y="71437"/>
                  </a:moveTo>
                  <a:cubicBezTo>
                    <a:pt x="1168130" y="71437"/>
                    <a:pt x="1185074" y="73295"/>
                    <a:pt x="1200705" y="77011"/>
                  </a:cubicBezTo>
                  <a:cubicBezTo>
                    <a:pt x="1216335" y="80727"/>
                    <a:pt x="1228841" y="86647"/>
                    <a:pt x="1238222" y="94771"/>
                  </a:cubicBezTo>
                  <a:cubicBezTo>
                    <a:pt x="1247602" y="102895"/>
                    <a:pt x="1253896" y="111490"/>
                    <a:pt x="1257103" y="120556"/>
                  </a:cubicBezTo>
                  <a:cubicBezTo>
                    <a:pt x="1260310" y="129622"/>
                    <a:pt x="1261913" y="146411"/>
                    <a:pt x="1261913" y="170923"/>
                  </a:cubicBezTo>
                  <a:lnTo>
                    <a:pt x="1261913" y="259812"/>
                  </a:lnTo>
                  <a:cubicBezTo>
                    <a:pt x="1261913" y="276374"/>
                    <a:pt x="1264146" y="292312"/>
                    <a:pt x="1268610" y="307628"/>
                  </a:cubicBezTo>
                  <a:lnTo>
                    <a:pt x="1177252" y="307628"/>
                  </a:lnTo>
                  <a:cubicBezTo>
                    <a:pt x="1174608" y="295649"/>
                    <a:pt x="1173286" y="285334"/>
                    <a:pt x="1173286" y="276681"/>
                  </a:cubicBezTo>
                  <a:cubicBezTo>
                    <a:pt x="1162217" y="300437"/>
                    <a:pt x="1139833" y="312316"/>
                    <a:pt x="1106135" y="312316"/>
                  </a:cubicBezTo>
                  <a:cubicBezTo>
                    <a:pt x="1078574" y="312316"/>
                    <a:pt x="1057835" y="305164"/>
                    <a:pt x="1043919" y="290860"/>
                  </a:cubicBezTo>
                  <a:cubicBezTo>
                    <a:pt x="1030002" y="276556"/>
                    <a:pt x="1023044" y="260101"/>
                    <a:pt x="1023044" y="241496"/>
                  </a:cubicBezTo>
                  <a:cubicBezTo>
                    <a:pt x="1023044" y="216458"/>
                    <a:pt x="1034230" y="196337"/>
                    <a:pt x="1056603" y="181133"/>
                  </a:cubicBezTo>
                  <a:cubicBezTo>
                    <a:pt x="1078976" y="165929"/>
                    <a:pt x="1116382" y="156920"/>
                    <a:pt x="1168821" y="154107"/>
                  </a:cubicBezTo>
                  <a:lnTo>
                    <a:pt x="1168821" y="153221"/>
                  </a:lnTo>
                  <a:cubicBezTo>
                    <a:pt x="1168821" y="144942"/>
                    <a:pt x="1167088" y="139548"/>
                    <a:pt x="1163622" y="137039"/>
                  </a:cubicBezTo>
                  <a:cubicBezTo>
                    <a:pt x="1160156" y="134530"/>
                    <a:pt x="1154610" y="133275"/>
                    <a:pt x="1146985" y="133275"/>
                  </a:cubicBezTo>
                  <a:cubicBezTo>
                    <a:pt x="1129535" y="133275"/>
                    <a:pt x="1119622" y="141387"/>
                    <a:pt x="1117245" y="157609"/>
                  </a:cubicBezTo>
                  <a:lnTo>
                    <a:pt x="1029071" y="149760"/>
                  </a:lnTo>
                  <a:cubicBezTo>
                    <a:pt x="1041068" y="97545"/>
                    <a:pt x="1081336" y="71437"/>
                    <a:pt x="1149873" y="71437"/>
                  </a:cubicBezTo>
                  <a:close/>
                  <a:moveTo>
                    <a:pt x="1587549" y="0"/>
                  </a:moveTo>
                  <a:lnTo>
                    <a:pt x="1678632" y="0"/>
                  </a:lnTo>
                  <a:lnTo>
                    <a:pt x="1678632" y="124883"/>
                  </a:lnTo>
                  <a:cubicBezTo>
                    <a:pt x="1678632" y="125762"/>
                    <a:pt x="1678409" y="137677"/>
                    <a:pt x="1677962" y="160630"/>
                  </a:cubicBezTo>
                  <a:cubicBezTo>
                    <a:pt x="1677527" y="154611"/>
                    <a:pt x="1679811" y="150072"/>
                    <a:pt x="1684813" y="147012"/>
                  </a:cubicBezTo>
                  <a:lnTo>
                    <a:pt x="1743100" y="76125"/>
                  </a:lnTo>
                  <a:lnTo>
                    <a:pt x="1826865" y="76125"/>
                  </a:lnTo>
                  <a:lnTo>
                    <a:pt x="1759460" y="157595"/>
                  </a:lnTo>
                  <a:lnTo>
                    <a:pt x="1834455" y="307628"/>
                  </a:lnTo>
                  <a:lnTo>
                    <a:pt x="1736630" y="307628"/>
                  </a:lnTo>
                  <a:lnTo>
                    <a:pt x="1696634" y="218830"/>
                  </a:lnTo>
                  <a:lnTo>
                    <a:pt x="1678632" y="243456"/>
                  </a:lnTo>
                  <a:lnTo>
                    <a:pt x="1678632" y="307628"/>
                  </a:lnTo>
                  <a:lnTo>
                    <a:pt x="1587549" y="307628"/>
                  </a:lnTo>
                  <a:close/>
                  <a:moveTo>
                    <a:pt x="733424" y="0"/>
                  </a:moveTo>
                  <a:lnTo>
                    <a:pt x="889523" y="0"/>
                  </a:lnTo>
                  <a:cubicBezTo>
                    <a:pt x="922440" y="0"/>
                    <a:pt x="946547" y="8426"/>
                    <a:pt x="961846" y="25279"/>
                  </a:cubicBezTo>
                  <a:cubicBezTo>
                    <a:pt x="977146" y="42131"/>
                    <a:pt x="984795" y="61316"/>
                    <a:pt x="984795" y="82833"/>
                  </a:cubicBezTo>
                  <a:cubicBezTo>
                    <a:pt x="984795" y="98600"/>
                    <a:pt x="980301" y="112924"/>
                    <a:pt x="971313" y="125807"/>
                  </a:cubicBezTo>
                  <a:cubicBezTo>
                    <a:pt x="962326" y="138690"/>
                    <a:pt x="950092" y="146028"/>
                    <a:pt x="934614" y="147821"/>
                  </a:cubicBezTo>
                  <a:cubicBezTo>
                    <a:pt x="973277" y="155011"/>
                    <a:pt x="992608" y="178281"/>
                    <a:pt x="992608" y="217630"/>
                  </a:cubicBezTo>
                  <a:cubicBezTo>
                    <a:pt x="992608" y="240782"/>
                    <a:pt x="985401" y="261569"/>
                    <a:pt x="970987" y="279993"/>
                  </a:cubicBezTo>
                  <a:cubicBezTo>
                    <a:pt x="956573" y="298416"/>
                    <a:pt x="926270" y="307628"/>
                    <a:pt x="880077" y="307628"/>
                  </a:cubicBezTo>
                  <a:lnTo>
                    <a:pt x="733424" y="307628"/>
                  </a:lnTo>
                  <a:close/>
                  <a:moveTo>
                    <a:pt x="0" y="0"/>
                  </a:moveTo>
                  <a:lnTo>
                    <a:pt x="127537" y="0"/>
                  </a:lnTo>
                  <a:lnTo>
                    <a:pt x="167288" y="158648"/>
                  </a:lnTo>
                  <a:lnTo>
                    <a:pt x="205236" y="0"/>
                  </a:lnTo>
                  <a:lnTo>
                    <a:pt x="333747" y="0"/>
                  </a:lnTo>
                  <a:lnTo>
                    <a:pt x="333747" y="307628"/>
                  </a:lnTo>
                  <a:lnTo>
                    <a:pt x="239538" y="307628"/>
                  </a:lnTo>
                  <a:lnTo>
                    <a:pt x="239538" y="94055"/>
                  </a:lnTo>
                  <a:lnTo>
                    <a:pt x="192169" y="307628"/>
                  </a:lnTo>
                  <a:lnTo>
                    <a:pt x="126878" y="307628"/>
                  </a:lnTo>
                  <a:lnTo>
                    <a:pt x="77911" y="94055"/>
                  </a:lnTo>
                  <a:lnTo>
                    <a:pt x="77911" y="307628"/>
                  </a:lnTo>
                  <a:lnTo>
                    <a:pt x="0" y="3076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9" name="Freeform: Shape 94">
              <a:extLst>
                <a:ext uri="{FF2B5EF4-FFF2-40B4-BE49-F238E27FC236}">
                  <a16:creationId xmlns:a16="http://schemas.microsoft.com/office/drawing/2014/main" id="{6BB41A8B-4CD6-4B5F-9CB6-65EDB6F555CC}"/>
                </a:ext>
              </a:extLst>
            </p:cNvPr>
            <p:cNvSpPr/>
            <p:nvPr/>
          </p:nvSpPr>
          <p:spPr>
            <a:xfrm rot="16200000">
              <a:off x="7703410" y="3892352"/>
              <a:ext cx="2323344" cy="175759"/>
            </a:xfrm>
            <a:custGeom>
              <a:avLst/>
              <a:gdLst/>
              <a:ahLst/>
              <a:cxnLst/>
              <a:rect l="l" t="t" r="r" b="b"/>
              <a:pathLst>
                <a:path w="4420641" h="334417">
                  <a:moveTo>
                    <a:pt x="2911748" y="178817"/>
                  </a:moveTo>
                  <a:cubicBezTo>
                    <a:pt x="2896418" y="178817"/>
                    <a:pt x="2884996" y="184100"/>
                    <a:pt x="2877480" y="194667"/>
                  </a:cubicBezTo>
                  <a:cubicBezTo>
                    <a:pt x="2869964" y="205234"/>
                    <a:pt x="2866206" y="216694"/>
                    <a:pt x="2866206" y="229047"/>
                  </a:cubicBezTo>
                  <a:cubicBezTo>
                    <a:pt x="2866206" y="246311"/>
                    <a:pt x="2870634" y="259780"/>
                    <a:pt x="2879489" y="269453"/>
                  </a:cubicBezTo>
                  <a:cubicBezTo>
                    <a:pt x="2888345" y="279127"/>
                    <a:pt x="2899395" y="283964"/>
                    <a:pt x="2912641" y="283964"/>
                  </a:cubicBezTo>
                  <a:cubicBezTo>
                    <a:pt x="2925589" y="283964"/>
                    <a:pt x="2936304" y="279313"/>
                    <a:pt x="2944788" y="270011"/>
                  </a:cubicBezTo>
                  <a:cubicBezTo>
                    <a:pt x="2953271" y="260710"/>
                    <a:pt x="2957512" y="247278"/>
                    <a:pt x="2957512" y="229716"/>
                  </a:cubicBezTo>
                  <a:cubicBezTo>
                    <a:pt x="2957512" y="214387"/>
                    <a:pt x="2953196" y="202071"/>
                    <a:pt x="2944564" y="192770"/>
                  </a:cubicBezTo>
                  <a:cubicBezTo>
                    <a:pt x="2935932" y="183468"/>
                    <a:pt x="2924993" y="178817"/>
                    <a:pt x="2911748" y="178817"/>
                  </a:cubicBezTo>
                  <a:close/>
                  <a:moveTo>
                    <a:pt x="368573" y="178817"/>
                  </a:moveTo>
                  <a:cubicBezTo>
                    <a:pt x="353244" y="178817"/>
                    <a:pt x="341821" y="184100"/>
                    <a:pt x="334305" y="194667"/>
                  </a:cubicBezTo>
                  <a:cubicBezTo>
                    <a:pt x="326789" y="205234"/>
                    <a:pt x="323031" y="216694"/>
                    <a:pt x="323031" y="229047"/>
                  </a:cubicBezTo>
                  <a:cubicBezTo>
                    <a:pt x="323031" y="246311"/>
                    <a:pt x="327459" y="259780"/>
                    <a:pt x="336314" y="269453"/>
                  </a:cubicBezTo>
                  <a:cubicBezTo>
                    <a:pt x="345170" y="279127"/>
                    <a:pt x="356220" y="283964"/>
                    <a:pt x="369466" y="283964"/>
                  </a:cubicBezTo>
                  <a:cubicBezTo>
                    <a:pt x="382414" y="283964"/>
                    <a:pt x="393129" y="279313"/>
                    <a:pt x="401613" y="270011"/>
                  </a:cubicBezTo>
                  <a:cubicBezTo>
                    <a:pt x="410096" y="260710"/>
                    <a:pt x="414337" y="247278"/>
                    <a:pt x="414337" y="229716"/>
                  </a:cubicBezTo>
                  <a:cubicBezTo>
                    <a:pt x="414337" y="214387"/>
                    <a:pt x="410021" y="202071"/>
                    <a:pt x="401389" y="192770"/>
                  </a:cubicBezTo>
                  <a:cubicBezTo>
                    <a:pt x="392757" y="183468"/>
                    <a:pt x="381819" y="178817"/>
                    <a:pt x="368573" y="178817"/>
                  </a:cubicBezTo>
                  <a:close/>
                  <a:moveTo>
                    <a:pt x="3547318" y="162297"/>
                  </a:moveTo>
                  <a:cubicBezTo>
                    <a:pt x="3535263" y="162297"/>
                    <a:pt x="3525068" y="167022"/>
                    <a:pt x="3516734" y="176473"/>
                  </a:cubicBezTo>
                  <a:cubicBezTo>
                    <a:pt x="3508400" y="185924"/>
                    <a:pt x="3504233" y="199876"/>
                    <a:pt x="3504233" y="218331"/>
                  </a:cubicBezTo>
                  <a:cubicBezTo>
                    <a:pt x="3504233" y="238720"/>
                    <a:pt x="3508921" y="254459"/>
                    <a:pt x="3518297" y="265547"/>
                  </a:cubicBezTo>
                  <a:cubicBezTo>
                    <a:pt x="3527673" y="276634"/>
                    <a:pt x="3538389" y="282178"/>
                    <a:pt x="3550444" y="282178"/>
                  </a:cubicBezTo>
                  <a:cubicBezTo>
                    <a:pt x="3562052" y="282178"/>
                    <a:pt x="3571726" y="277639"/>
                    <a:pt x="3579465" y="268560"/>
                  </a:cubicBezTo>
                  <a:cubicBezTo>
                    <a:pt x="3587204" y="259482"/>
                    <a:pt x="3591074" y="244599"/>
                    <a:pt x="3591074" y="223912"/>
                  </a:cubicBezTo>
                  <a:cubicBezTo>
                    <a:pt x="3591074" y="202630"/>
                    <a:pt x="3586907" y="187040"/>
                    <a:pt x="3578572" y="177143"/>
                  </a:cubicBezTo>
                  <a:cubicBezTo>
                    <a:pt x="3570238" y="167246"/>
                    <a:pt x="3559820" y="162297"/>
                    <a:pt x="3547318" y="162297"/>
                  </a:cubicBezTo>
                  <a:close/>
                  <a:moveTo>
                    <a:pt x="889843" y="162297"/>
                  </a:moveTo>
                  <a:cubicBezTo>
                    <a:pt x="877788" y="162297"/>
                    <a:pt x="867594" y="167022"/>
                    <a:pt x="859259" y="176473"/>
                  </a:cubicBezTo>
                  <a:cubicBezTo>
                    <a:pt x="850925" y="185924"/>
                    <a:pt x="846758" y="199876"/>
                    <a:pt x="846758" y="218331"/>
                  </a:cubicBezTo>
                  <a:cubicBezTo>
                    <a:pt x="846758" y="238720"/>
                    <a:pt x="851446" y="254459"/>
                    <a:pt x="860822" y="265547"/>
                  </a:cubicBezTo>
                  <a:cubicBezTo>
                    <a:pt x="870198" y="276634"/>
                    <a:pt x="880914" y="282178"/>
                    <a:pt x="892969" y="282178"/>
                  </a:cubicBezTo>
                  <a:cubicBezTo>
                    <a:pt x="904577" y="282178"/>
                    <a:pt x="914251" y="277639"/>
                    <a:pt x="921990" y="268560"/>
                  </a:cubicBezTo>
                  <a:cubicBezTo>
                    <a:pt x="929729" y="259482"/>
                    <a:pt x="933599" y="244599"/>
                    <a:pt x="933599" y="223912"/>
                  </a:cubicBezTo>
                  <a:cubicBezTo>
                    <a:pt x="933599" y="202630"/>
                    <a:pt x="929432" y="187040"/>
                    <a:pt x="921097" y="177143"/>
                  </a:cubicBezTo>
                  <a:cubicBezTo>
                    <a:pt x="912763" y="167246"/>
                    <a:pt x="902345" y="162297"/>
                    <a:pt x="889843" y="162297"/>
                  </a:cubicBezTo>
                  <a:close/>
                  <a:moveTo>
                    <a:pt x="4071267" y="95771"/>
                  </a:moveTo>
                  <a:lnTo>
                    <a:pt x="3996035" y="207615"/>
                  </a:lnTo>
                  <a:lnTo>
                    <a:pt x="4071267" y="207615"/>
                  </a:lnTo>
                  <a:close/>
                  <a:moveTo>
                    <a:pt x="1528093" y="95771"/>
                  </a:moveTo>
                  <a:lnTo>
                    <a:pt x="1452860" y="207615"/>
                  </a:lnTo>
                  <a:lnTo>
                    <a:pt x="1528093" y="207615"/>
                  </a:lnTo>
                  <a:close/>
                  <a:moveTo>
                    <a:pt x="2645197" y="52015"/>
                  </a:moveTo>
                  <a:cubicBezTo>
                    <a:pt x="2633588" y="52015"/>
                    <a:pt x="2623951" y="56592"/>
                    <a:pt x="2616287" y="65745"/>
                  </a:cubicBezTo>
                  <a:cubicBezTo>
                    <a:pt x="2608622" y="74898"/>
                    <a:pt x="2604790" y="89892"/>
                    <a:pt x="2604790" y="110728"/>
                  </a:cubicBezTo>
                  <a:cubicBezTo>
                    <a:pt x="2604790" y="131862"/>
                    <a:pt x="2608957" y="147377"/>
                    <a:pt x="2617291" y="157274"/>
                  </a:cubicBezTo>
                  <a:cubicBezTo>
                    <a:pt x="2625626" y="167171"/>
                    <a:pt x="2636044" y="172120"/>
                    <a:pt x="2648545" y="172120"/>
                  </a:cubicBezTo>
                  <a:cubicBezTo>
                    <a:pt x="2660600" y="172120"/>
                    <a:pt x="2670758" y="167357"/>
                    <a:pt x="2679018" y="157832"/>
                  </a:cubicBezTo>
                  <a:cubicBezTo>
                    <a:pt x="2687278" y="148307"/>
                    <a:pt x="2691408" y="134317"/>
                    <a:pt x="2691408" y="115863"/>
                  </a:cubicBezTo>
                  <a:cubicBezTo>
                    <a:pt x="2691408" y="95622"/>
                    <a:pt x="2686757" y="79921"/>
                    <a:pt x="2677455" y="68759"/>
                  </a:cubicBezTo>
                  <a:cubicBezTo>
                    <a:pt x="2668153" y="57597"/>
                    <a:pt x="2657401" y="52015"/>
                    <a:pt x="2645197" y="52015"/>
                  </a:cubicBezTo>
                  <a:close/>
                  <a:moveTo>
                    <a:pt x="102022" y="52015"/>
                  </a:moveTo>
                  <a:cubicBezTo>
                    <a:pt x="90413" y="52015"/>
                    <a:pt x="80776" y="56592"/>
                    <a:pt x="73112" y="65745"/>
                  </a:cubicBezTo>
                  <a:cubicBezTo>
                    <a:pt x="65447" y="74898"/>
                    <a:pt x="61615" y="89892"/>
                    <a:pt x="61615" y="110728"/>
                  </a:cubicBezTo>
                  <a:cubicBezTo>
                    <a:pt x="61615" y="131862"/>
                    <a:pt x="65782" y="147377"/>
                    <a:pt x="74116" y="157274"/>
                  </a:cubicBezTo>
                  <a:cubicBezTo>
                    <a:pt x="82451" y="167171"/>
                    <a:pt x="92869" y="172120"/>
                    <a:pt x="105370" y="172120"/>
                  </a:cubicBezTo>
                  <a:cubicBezTo>
                    <a:pt x="117425" y="172120"/>
                    <a:pt x="127583" y="167357"/>
                    <a:pt x="135843" y="157832"/>
                  </a:cubicBezTo>
                  <a:cubicBezTo>
                    <a:pt x="144103" y="148307"/>
                    <a:pt x="148233" y="134317"/>
                    <a:pt x="148233" y="115863"/>
                  </a:cubicBezTo>
                  <a:cubicBezTo>
                    <a:pt x="148233" y="95622"/>
                    <a:pt x="143582" y="79921"/>
                    <a:pt x="134280" y="68759"/>
                  </a:cubicBezTo>
                  <a:cubicBezTo>
                    <a:pt x="124978" y="57597"/>
                    <a:pt x="114226" y="52015"/>
                    <a:pt x="102022" y="52015"/>
                  </a:cubicBezTo>
                  <a:close/>
                  <a:moveTo>
                    <a:pt x="2911525" y="49783"/>
                  </a:moveTo>
                  <a:cubicBezTo>
                    <a:pt x="2899469" y="49783"/>
                    <a:pt x="2889870" y="53355"/>
                    <a:pt x="2882726" y="60499"/>
                  </a:cubicBezTo>
                  <a:cubicBezTo>
                    <a:pt x="2875583" y="67642"/>
                    <a:pt x="2872011" y="77093"/>
                    <a:pt x="2872011" y="88850"/>
                  </a:cubicBezTo>
                  <a:cubicBezTo>
                    <a:pt x="2872011" y="101352"/>
                    <a:pt x="2875545" y="111100"/>
                    <a:pt x="2882615" y="118095"/>
                  </a:cubicBezTo>
                  <a:cubicBezTo>
                    <a:pt x="2889684" y="125090"/>
                    <a:pt x="2899097" y="128588"/>
                    <a:pt x="2910855" y="128588"/>
                  </a:cubicBezTo>
                  <a:cubicBezTo>
                    <a:pt x="2922761" y="128588"/>
                    <a:pt x="2932286" y="125053"/>
                    <a:pt x="2939430" y="117984"/>
                  </a:cubicBezTo>
                  <a:cubicBezTo>
                    <a:pt x="2946574" y="110914"/>
                    <a:pt x="2950145" y="101129"/>
                    <a:pt x="2950145" y="88627"/>
                  </a:cubicBezTo>
                  <a:cubicBezTo>
                    <a:pt x="2950145" y="76870"/>
                    <a:pt x="2946611" y="67456"/>
                    <a:pt x="2939541" y="60387"/>
                  </a:cubicBezTo>
                  <a:cubicBezTo>
                    <a:pt x="2932472" y="53318"/>
                    <a:pt x="2923133" y="49783"/>
                    <a:pt x="2911525" y="49783"/>
                  </a:cubicBezTo>
                  <a:close/>
                  <a:moveTo>
                    <a:pt x="368350" y="49783"/>
                  </a:moveTo>
                  <a:cubicBezTo>
                    <a:pt x="356294" y="49783"/>
                    <a:pt x="346695" y="53355"/>
                    <a:pt x="339551" y="60499"/>
                  </a:cubicBezTo>
                  <a:cubicBezTo>
                    <a:pt x="332408" y="67642"/>
                    <a:pt x="328836" y="77093"/>
                    <a:pt x="328836" y="88850"/>
                  </a:cubicBezTo>
                  <a:cubicBezTo>
                    <a:pt x="328836" y="101352"/>
                    <a:pt x="332370" y="111100"/>
                    <a:pt x="339440" y="118095"/>
                  </a:cubicBezTo>
                  <a:cubicBezTo>
                    <a:pt x="346509" y="125090"/>
                    <a:pt x="355922" y="128588"/>
                    <a:pt x="367680" y="128588"/>
                  </a:cubicBezTo>
                  <a:cubicBezTo>
                    <a:pt x="379586" y="128588"/>
                    <a:pt x="389111" y="125053"/>
                    <a:pt x="396255" y="117984"/>
                  </a:cubicBezTo>
                  <a:cubicBezTo>
                    <a:pt x="403399" y="110914"/>
                    <a:pt x="406971" y="101129"/>
                    <a:pt x="406971" y="88627"/>
                  </a:cubicBezTo>
                  <a:cubicBezTo>
                    <a:pt x="406971" y="76870"/>
                    <a:pt x="403436" y="67456"/>
                    <a:pt x="396366" y="60387"/>
                  </a:cubicBezTo>
                  <a:cubicBezTo>
                    <a:pt x="389297" y="53318"/>
                    <a:pt x="379958" y="49783"/>
                    <a:pt x="368350" y="49783"/>
                  </a:cubicBezTo>
                  <a:close/>
                  <a:moveTo>
                    <a:pt x="3731716" y="5804"/>
                  </a:moveTo>
                  <a:lnTo>
                    <a:pt x="3897585" y="5804"/>
                  </a:lnTo>
                  <a:lnTo>
                    <a:pt x="3897585" y="64517"/>
                  </a:lnTo>
                  <a:lnTo>
                    <a:pt x="3779267" y="64517"/>
                  </a:lnTo>
                  <a:lnTo>
                    <a:pt x="3769444" y="120104"/>
                  </a:lnTo>
                  <a:cubicBezTo>
                    <a:pt x="3783434" y="113109"/>
                    <a:pt x="3797722" y="109612"/>
                    <a:pt x="3812307" y="109612"/>
                  </a:cubicBezTo>
                  <a:cubicBezTo>
                    <a:pt x="3840138" y="109612"/>
                    <a:pt x="3863727" y="119732"/>
                    <a:pt x="3883075" y="139973"/>
                  </a:cubicBezTo>
                  <a:cubicBezTo>
                    <a:pt x="3902422" y="160214"/>
                    <a:pt x="3912096" y="186482"/>
                    <a:pt x="3912096" y="218777"/>
                  </a:cubicBezTo>
                  <a:cubicBezTo>
                    <a:pt x="3912096" y="245715"/>
                    <a:pt x="3904283" y="269751"/>
                    <a:pt x="3888655" y="290885"/>
                  </a:cubicBezTo>
                  <a:cubicBezTo>
                    <a:pt x="3867373" y="319757"/>
                    <a:pt x="3837831" y="334194"/>
                    <a:pt x="3800028" y="334194"/>
                  </a:cubicBezTo>
                  <a:cubicBezTo>
                    <a:pt x="3769816" y="334194"/>
                    <a:pt x="3745185" y="326082"/>
                    <a:pt x="3726135" y="309860"/>
                  </a:cubicBezTo>
                  <a:cubicBezTo>
                    <a:pt x="3707085" y="293638"/>
                    <a:pt x="3695700" y="271835"/>
                    <a:pt x="3691979" y="244450"/>
                  </a:cubicBezTo>
                  <a:lnTo>
                    <a:pt x="3754487" y="237976"/>
                  </a:lnTo>
                  <a:cubicBezTo>
                    <a:pt x="3756273" y="252115"/>
                    <a:pt x="3761556" y="263314"/>
                    <a:pt x="3770337" y="271574"/>
                  </a:cubicBezTo>
                  <a:cubicBezTo>
                    <a:pt x="3779118" y="279834"/>
                    <a:pt x="3789238" y="283964"/>
                    <a:pt x="3800698" y="283964"/>
                  </a:cubicBezTo>
                  <a:cubicBezTo>
                    <a:pt x="3813795" y="283964"/>
                    <a:pt x="3824883" y="278643"/>
                    <a:pt x="3833961" y="268002"/>
                  </a:cubicBezTo>
                  <a:cubicBezTo>
                    <a:pt x="3843040" y="257361"/>
                    <a:pt x="3847579" y="241325"/>
                    <a:pt x="3847579" y="219894"/>
                  </a:cubicBezTo>
                  <a:cubicBezTo>
                    <a:pt x="3847579" y="199802"/>
                    <a:pt x="3843077" y="184733"/>
                    <a:pt x="3834073" y="174687"/>
                  </a:cubicBezTo>
                  <a:cubicBezTo>
                    <a:pt x="3825069" y="164641"/>
                    <a:pt x="3813349" y="159618"/>
                    <a:pt x="3798912" y="159618"/>
                  </a:cubicBezTo>
                  <a:cubicBezTo>
                    <a:pt x="3780904" y="159618"/>
                    <a:pt x="3764756" y="167581"/>
                    <a:pt x="3750469" y="183505"/>
                  </a:cubicBezTo>
                  <a:lnTo>
                    <a:pt x="3699569" y="176138"/>
                  </a:lnTo>
                  <a:close/>
                  <a:moveTo>
                    <a:pt x="3062436" y="5804"/>
                  </a:moveTo>
                  <a:lnTo>
                    <a:pt x="3276972" y="5804"/>
                  </a:lnTo>
                  <a:lnTo>
                    <a:pt x="3276972" y="51346"/>
                  </a:lnTo>
                  <a:cubicBezTo>
                    <a:pt x="3259261" y="68759"/>
                    <a:pt x="3241253" y="93762"/>
                    <a:pt x="3222947" y="126355"/>
                  </a:cubicBezTo>
                  <a:cubicBezTo>
                    <a:pt x="3204642" y="158948"/>
                    <a:pt x="3190689" y="193588"/>
                    <a:pt x="3181089" y="230274"/>
                  </a:cubicBezTo>
                  <a:cubicBezTo>
                    <a:pt x="3171490" y="266960"/>
                    <a:pt x="3166765" y="299740"/>
                    <a:pt x="3166914" y="328613"/>
                  </a:cubicBezTo>
                  <a:lnTo>
                    <a:pt x="3106415" y="328613"/>
                  </a:lnTo>
                  <a:cubicBezTo>
                    <a:pt x="3107457" y="283369"/>
                    <a:pt x="3116796" y="237232"/>
                    <a:pt x="3134432" y="190202"/>
                  </a:cubicBezTo>
                  <a:cubicBezTo>
                    <a:pt x="3152068" y="143173"/>
                    <a:pt x="3175620" y="101129"/>
                    <a:pt x="3205088" y="64071"/>
                  </a:cubicBezTo>
                  <a:lnTo>
                    <a:pt x="3062436" y="64071"/>
                  </a:lnTo>
                  <a:close/>
                  <a:moveTo>
                    <a:pt x="1188541" y="5804"/>
                  </a:moveTo>
                  <a:lnTo>
                    <a:pt x="1354410" y="5804"/>
                  </a:lnTo>
                  <a:lnTo>
                    <a:pt x="1354410" y="64517"/>
                  </a:lnTo>
                  <a:lnTo>
                    <a:pt x="1236092" y="64517"/>
                  </a:lnTo>
                  <a:lnTo>
                    <a:pt x="1226269" y="120104"/>
                  </a:lnTo>
                  <a:cubicBezTo>
                    <a:pt x="1240259" y="113109"/>
                    <a:pt x="1254547" y="109612"/>
                    <a:pt x="1269132" y="109612"/>
                  </a:cubicBezTo>
                  <a:cubicBezTo>
                    <a:pt x="1296963" y="109612"/>
                    <a:pt x="1320552" y="119732"/>
                    <a:pt x="1339900" y="139973"/>
                  </a:cubicBezTo>
                  <a:cubicBezTo>
                    <a:pt x="1359247" y="160214"/>
                    <a:pt x="1368921" y="186482"/>
                    <a:pt x="1368921" y="218777"/>
                  </a:cubicBezTo>
                  <a:cubicBezTo>
                    <a:pt x="1368921" y="245715"/>
                    <a:pt x="1361108" y="269751"/>
                    <a:pt x="1345481" y="290885"/>
                  </a:cubicBezTo>
                  <a:cubicBezTo>
                    <a:pt x="1324198" y="319757"/>
                    <a:pt x="1294656" y="334194"/>
                    <a:pt x="1256854" y="334194"/>
                  </a:cubicBezTo>
                  <a:cubicBezTo>
                    <a:pt x="1226641" y="334194"/>
                    <a:pt x="1202010" y="326082"/>
                    <a:pt x="1182960" y="309860"/>
                  </a:cubicBezTo>
                  <a:cubicBezTo>
                    <a:pt x="1163910" y="293638"/>
                    <a:pt x="1152525" y="271835"/>
                    <a:pt x="1148804" y="244450"/>
                  </a:cubicBezTo>
                  <a:lnTo>
                    <a:pt x="1211312" y="237976"/>
                  </a:lnTo>
                  <a:cubicBezTo>
                    <a:pt x="1213098" y="252115"/>
                    <a:pt x="1218381" y="263314"/>
                    <a:pt x="1227162" y="271574"/>
                  </a:cubicBezTo>
                  <a:cubicBezTo>
                    <a:pt x="1235943" y="279834"/>
                    <a:pt x="1246063" y="283964"/>
                    <a:pt x="1257523" y="283964"/>
                  </a:cubicBezTo>
                  <a:cubicBezTo>
                    <a:pt x="1270620" y="283964"/>
                    <a:pt x="1281708" y="278643"/>
                    <a:pt x="1290786" y="268002"/>
                  </a:cubicBezTo>
                  <a:cubicBezTo>
                    <a:pt x="1299865" y="257361"/>
                    <a:pt x="1304404" y="241325"/>
                    <a:pt x="1304404" y="219894"/>
                  </a:cubicBezTo>
                  <a:cubicBezTo>
                    <a:pt x="1304404" y="199802"/>
                    <a:pt x="1299902" y="184733"/>
                    <a:pt x="1290898" y="174687"/>
                  </a:cubicBezTo>
                  <a:cubicBezTo>
                    <a:pt x="1281894" y="164641"/>
                    <a:pt x="1270174" y="159618"/>
                    <a:pt x="1255737" y="159618"/>
                  </a:cubicBezTo>
                  <a:cubicBezTo>
                    <a:pt x="1237729" y="159618"/>
                    <a:pt x="1221581" y="167581"/>
                    <a:pt x="1207294" y="183505"/>
                  </a:cubicBezTo>
                  <a:lnTo>
                    <a:pt x="1156395" y="176138"/>
                  </a:lnTo>
                  <a:close/>
                  <a:moveTo>
                    <a:pt x="519261" y="5804"/>
                  </a:moveTo>
                  <a:lnTo>
                    <a:pt x="733797" y="5804"/>
                  </a:lnTo>
                  <a:lnTo>
                    <a:pt x="733797" y="51346"/>
                  </a:lnTo>
                  <a:cubicBezTo>
                    <a:pt x="716086" y="68759"/>
                    <a:pt x="698078" y="93762"/>
                    <a:pt x="679772" y="126355"/>
                  </a:cubicBezTo>
                  <a:cubicBezTo>
                    <a:pt x="661467" y="158948"/>
                    <a:pt x="647514" y="193588"/>
                    <a:pt x="637914" y="230274"/>
                  </a:cubicBezTo>
                  <a:cubicBezTo>
                    <a:pt x="628315" y="266960"/>
                    <a:pt x="623590" y="299740"/>
                    <a:pt x="623739" y="328613"/>
                  </a:cubicBezTo>
                  <a:lnTo>
                    <a:pt x="563240" y="328613"/>
                  </a:lnTo>
                  <a:cubicBezTo>
                    <a:pt x="564282" y="283369"/>
                    <a:pt x="573621" y="237232"/>
                    <a:pt x="591257" y="190202"/>
                  </a:cubicBezTo>
                  <a:cubicBezTo>
                    <a:pt x="608893" y="143173"/>
                    <a:pt x="632445" y="101129"/>
                    <a:pt x="661913" y="64071"/>
                  </a:cubicBezTo>
                  <a:lnTo>
                    <a:pt x="519261" y="64071"/>
                  </a:lnTo>
                  <a:close/>
                  <a:moveTo>
                    <a:pt x="4308797" y="0"/>
                  </a:moveTo>
                  <a:cubicBezTo>
                    <a:pt x="4339605" y="0"/>
                    <a:pt x="4364310" y="9823"/>
                    <a:pt x="4382913" y="29468"/>
                  </a:cubicBezTo>
                  <a:cubicBezTo>
                    <a:pt x="4398243" y="45541"/>
                    <a:pt x="4405907" y="63698"/>
                    <a:pt x="4405907" y="83939"/>
                  </a:cubicBezTo>
                  <a:cubicBezTo>
                    <a:pt x="4405907" y="112663"/>
                    <a:pt x="4390206" y="135582"/>
                    <a:pt x="4358803" y="152698"/>
                  </a:cubicBezTo>
                  <a:cubicBezTo>
                    <a:pt x="4377556" y="156716"/>
                    <a:pt x="4392551" y="165720"/>
                    <a:pt x="4403787" y="179710"/>
                  </a:cubicBezTo>
                  <a:cubicBezTo>
                    <a:pt x="4415023" y="193700"/>
                    <a:pt x="4420641" y="210592"/>
                    <a:pt x="4420641" y="230386"/>
                  </a:cubicBezTo>
                  <a:cubicBezTo>
                    <a:pt x="4420641" y="259110"/>
                    <a:pt x="4410149" y="283592"/>
                    <a:pt x="4389165" y="303833"/>
                  </a:cubicBezTo>
                  <a:cubicBezTo>
                    <a:pt x="4368179" y="324073"/>
                    <a:pt x="4342061" y="334194"/>
                    <a:pt x="4310807" y="334194"/>
                  </a:cubicBezTo>
                  <a:cubicBezTo>
                    <a:pt x="4281189" y="334194"/>
                    <a:pt x="4256633" y="325673"/>
                    <a:pt x="4237137" y="308632"/>
                  </a:cubicBezTo>
                  <a:cubicBezTo>
                    <a:pt x="4217640" y="291592"/>
                    <a:pt x="4206329" y="269305"/>
                    <a:pt x="4203203" y="241771"/>
                  </a:cubicBezTo>
                  <a:lnTo>
                    <a:pt x="4263925" y="234404"/>
                  </a:lnTo>
                  <a:cubicBezTo>
                    <a:pt x="4265861" y="249882"/>
                    <a:pt x="4271069" y="261714"/>
                    <a:pt x="4279553" y="269900"/>
                  </a:cubicBezTo>
                  <a:cubicBezTo>
                    <a:pt x="4288035" y="278085"/>
                    <a:pt x="4298305" y="282178"/>
                    <a:pt x="4310360" y="282178"/>
                  </a:cubicBezTo>
                  <a:cubicBezTo>
                    <a:pt x="4323308" y="282178"/>
                    <a:pt x="4334209" y="277267"/>
                    <a:pt x="4343065" y="267444"/>
                  </a:cubicBezTo>
                  <a:cubicBezTo>
                    <a:pt x="4351920" y="257622"/>
                    <a:pt x="4356348" y="244376"/>
                    <a:pt x="4356348" y="227707"/>
                  </a:cubicBezTo>
                  <a:cubicBezTo>
                    <a:pt x="4356348" y="211931"/>
                    <a:pt x="4352106" y="199430"/>
                    <a:pt x="4343623" y="190202"/>
                  </a:cubicBezTo>
                  <a:cubicBezTo>
                    <a:pt x="4335140" y="180975"/>
                    <a:pt x="4324797" y="176361"/>
                    <a:pt x="4312593" y="176361"/>
                  </a:cubicBezTo>
                  <a:cubicBezTo>
                    <a:pt x="4304555" y="176361"/>
                    <a:pt x="4294956" y="177924"/>
                    <a:pt x="4283794" y="181049"/>
                  </a:cubicBezTo>
                  <a:lnTo>
                    <a:pt x="4290715" y="129927"/>
                  </a:lnTo>
                  <a:cubicBezTo>
                    <a:pt x="4307681" y="130373"/>
                    <a:pt x="4320629" y="126690"/>
                    <a:pt x="4329559" y="118877"/>
                  </a:cubicBezTo>
                  <a:cubicBezTo>
                    <a:pt x="4338489" y="111063"/>
                    <a:pt x="4342953" y="100682"/>
                    <a:pt x="4342953" y="87734"/>
                  </a:cubicBezTo>
                  <a:cubicBezTo>
                    <a:pt x="4342953" y="76721"/>
                    <a:pt x="4339679" y="67940"/>
                    <a:pt x="4333131" y="61392"/>
                  </a:cubicBezTo>
                  <a:cubicBezTo>
                    <a:pt x="4326582" y="54843"/>
                    <a:pt x="4317876" y="51569"/>
                    <a:pt x="4307011" y="51569"/>
                  </a:cubicBezTo>
                  <a:cubicBezTo>
                    <a:pt x="4296295" y="51569"/>
                    <a:pt x="4287143" y="55290"/>
                    <a:pt x="4279553" y="62731"/>
                  </a:cubicBezTo>
                  <a:cubicBezTo>
                    <a:pt x="4271963" y="70172"/>
                    <a:pt x="4267349" y="81037"/>
                    <a:pt x="4265711" y="95324"/>
                  </a:cubicBezTo>
                  <a:lnTo>
                    <a:pt x="4207892" y="85502"/>
                  </a:lnTo>
                  <a:cubicBezTo>
                    <a:pt x="4211910" y="65708"/>
                    <a:pt x="4217975" y="49895"/>
                    <a:pt x="4226086" y="38063"/>
                  </a:cubicBezTo>
                  <a:cubicBezTo>
                    <a:pt x="4234197" y="26231"/>
                    <a:pt x="4245508" y="16929"/>
                    <a:pt x="4260019" y="10158"/>
                  </a:cubicBezTo>
                  <a:cubicBezTo>
                    <a:pt x="4274529" y="3386"/>
                    <a:pt x="4290789" y="0"/>
                    <a:pt x="4308797" y="0"/>
                  </a:cubicBezTo>
                  <a:close/>
                  <a:moveTo>
                    <a:pt x="4079304" y="0"/>
                  </a:moveTo>
                  <a:lnTo>
                    <a:pt x="4131989" y="0"/>
                  </a:lnTo>
                  <a:lnTo>
                    <a:pt x="4131989" y="207615"/>
                  </a:lnTo>
                  <a:lnTo>
                    <a:pt x="4172619" y="207615"/>
                  </a:lnTo>
                  <a:lnTo>
                    <a:pt x="4172619" y="262756"/>
                  </a:lnTo>
                  <a:lnTo>
                    <a:pt x="4131989" y="262756"/>
                  </a:lnTo>
                  <a:lnTo>
                    <a:pt x="4131989" y="328613"/>
                  </a:lnTo>
                  <a:lnTo>
                    <a:pt x="4071267" y="328613"/>
                  </a:lnTo>
                  <a:lnTo>
                    <a:pt x="4071267" y="262756"/>
                  </a:lnTo>
                  <a:lnTo>
                    <a:pt x="3937322" y="262756"/>
                  </a:lnTo>
                  <a:lnTo>
                    <a:pt x="3937322" y="207839"/>
                  </a:lnTo>
                  <a:close/>
                  <a:moveTo>
                    <a:pt x="3553569" y="0"/>
                  </a:moveTo>
                  <a:cubicBezTo>
                    <a:pt x="3578423" y="0"/>
                    <a:pt x="3598999" y="6958"/>
                    <a:pt x="3615296" y="20873"/>
                  </a:cubicBezTo>
                  <a:cubicBezTo>
                    <a:pt x="3631592" y="34789"/>
                    <a:pt x="3641973" y="54992"/>
                    <a:pt x="3646438" y="81483"/>
                  </a:cubicBezTo>
                  <a:lnTo>
                    <a:pt x="3585716" y="88181"/>
                  </a:lnTo>
                  <a:cubicBezTo>
                    <a:pt x="3584228" y="75679"/>
                    <a:pt x="3580358" y="66452"/>
                    <a:pt x="3574107" y="60499"/>
                  </a:cubicBezTo>
                  <a:cubicBezTo>
                    <a:pt x="3567857" y="54546"/>
                    <a:pt x="3559745" y="51569"/>
                    <a:pt x="3549774" y="51569"/>
                  </a:cubicBezTo>
                  <a:cubicBezTo>
                    <a:pt x="3536528" y="51569"/>
                    <a:pt x="3525329" y="57522"/>
                    <a:pt x="3516176" y="69428"/>
                  </a:cubicBezTo>
                  <a:cubicBezTo>
                    <a:pt x="3507023" y="81335"/>
                    <a:pt x="3501256" y="106114"/>
                    <a:pt x="3498875" y="143768"/>
                  </a:cubicBezTo>
                  <a:cubicBezTo>
                    <a:pt x="3514502" y="125313"/>
                    <a:pt x="3533924" y="116086"/>
                    <a:pt x="3557141" y="116086"/>
                  </a:cubicBezTo>
                  <a:cubicBezTo>
                    <a:pt x="3583335" y="116086"/>
                    <a:pt x="3605771" y="126057"/>
                    <a:pt x="3624448" y="146000"/>
                  </a:cubicBezTo>
                  <a:cubicBezTo>
                    <a:pt x="3643126" y="165943"/>
                    <a:pt x="3652465" y="191691"/>
                    <a:pt x="3652465" y="223242"/>
                  </a:cubicBezTo>
                  <a:cubicBezTo>
                    <a:pt x="3652465" y="256729"/>
                    <a:pt x="3642643" y="283592"/>
                    <a:pt x="3622997" y="303833"/>
                  </a:cubicBezTo>
                  <a:cubicBezTo>
                    <a:pt x="3603352" y="324073"/>
                    <a:pt x="3578126" y="334194"/>
                    <a:pt x="3547318" y="334194"/>
                  </a:cubicBezTo>
                  <a:cubicBezTo>
                    <a:pt x="3514278" y="334194"/>
                    <a:pt x="3487117" y="321357"/>
                    <a:pt x="3465835" y="295684"/>
                  </a:cubicBezTo>
                  <a:cubicBezTo>
                    <a:pt x="3444552" y="270011"/>
                    <a:pt x="3433911" y="227930"/>
                    <a:pt x="3433911" y="169441"/>
                  </a:cubicBezTo>
                  <a:cubicBezTo>
                    <a:pt x="3433911" y="109463"/>
                    <a:pt x="3444999" y="66229"/>
                    <a:pt x="3467174" y="39737"/>
                  </a:cubicBezTo>
                  <a:cubicBezTo>
                    <a:pt x="3489350" y="13246"/>
                    <a:pt x="3518148" y="0"/>
                    <a:pt x="3553569" y="0"/>
                  </a:cubicBezTo>
                  <a:close/>
                  <a:moveTo>
                    <a:pt x="2910855" y="0"/>
                  </a:moveTo>
                  <a:cubicBezTo>
                    <a:pt x="2941960" y="0"/>
                    <a:pt x="2966107" y="7962"/>
                    <a:pt x="2983297" y="23887"/>
                  </a:cubicBezTo>
                  <a:cubicBezTo>
                    <a:pt x="3000487" y="39812"/>
                    <a:pt x="3009081" y="59978"/>
                    <a:pt x="3009081" y="84386"/>
                  </a:cubicBezTo>
                  <a:cubicBezTo>
                    <a:pt x="3009081" y="99566"/>
                    <a:pt x="3005137" y="113072"/>
                    <a:pt x="2997250" y="124904"/>
                  </a:cubicBezTo>
                  <a:cubicBezTo>
                    <a:pt x="2989362" y="136736"/>
                    <a:pt x="2978274" y="145777"/>
                    <a:pt x="2963986" y="152028"/>
                  </a:cubicBezTo>
                  <a:cubicBezTo>
                    <a:pt x="2982143" y="159321"/>
                    <a:pt x="2995947" y="169962"/>
                    <a:pt x="3005398" y="183952"/>
                  </a:cubicBezTo>
                  <a:cubicBezTo>
                    <a:pt x="3014848" y="197941"/>
                    <a:pt x="3019574" y="214089"/>
                    <a:pt x="3019574" y="232395"/>
                  </a:cubicBezTo>
                  <a:cubicBezTo>
                    <a:pt x="3019574" y="262607"/>
                    <a:pt x="3009937" y="287164"/>
                    <a:pt x="2990664" y="306065"/>
                  </a:cubicBezTo>
                  <a:cubicBezTo>
                    <a:pt x="2971391" y="324966"/>
                    <a:pt x="2945755" y="334417"/>
                    <a:pt x="2913757" y="334417"/>
                  </a:cubicBezTo>
                  <a:cubicBezTo>
                    <a:pt x="2883991" y="334417"/>
                    <a:pt x="2859211" y="326603"/>
                    <a:pt x="2839417" y="310976"/>
                  </a:cubicBezTo>
                  <a:cubicBezTo>
                    <a:pt x="2816051" y="292522"/>
                    <a:pt x="2804368" y="267221"/>
                    <a:pt x="2804368" y="235074"/>
                  </a:cubicBezTo>
                  <a:cubicBezTo>
                    <a:pt x="2804368" y="217364"/>
                    <a:pt x="2808759" y="201104"/>
                    <a:pt x="2817540" y="186296"/>
                  </a:cubicBezTo>
                  <a:cubicBezTo>
                    <a:pt x="2826320" y="171487"/>
                    <a:pt x="2840161" y="160065"/>
                    <a:pt x="2859063" y="152028"/>
                  </a:cubicBezTo>
                  <a:cubicBezTo>
                    <a:pt x="2842840" y="145182"/>
                    <a:pt x="2831046" y="135768"/>
                    <a:pt x="2823679" y="123788"/>
                  </a:cubicBezTo>
                  <a:cubicBezTo>
                    <a:pt x="2816312" y="111807"/>
                    <a:pt x="2812628" y="98673"/>
                    <a:pt x="2812628" y="84386"/>
                  </a:cubicBezTo>
                  <a:cubicBezTo>
                    <a:pt x="2812628" y="59978"/>
                    <a:pt x="2821149" y="39812"/>
                    <a:pt x="2838189" y="23887"/>
                  </a:cubicBezTo>
                  <a:cubicBezTo>
                    <a:pt x="2855230" y="7962"/>
                    <a:pt x="2879452" y="0"/>
                    <a:pt x="2910855" y="0"/>
                  </a:cubicBezTo>
                  <a:close/>
                  <a:moveTo>
                    <a:pt x="2648099" y="0"/>
                  </a:moveTo>
                  <a:cubicBezTo>
                    <a:pt x="2681287" y="0"/>
                    <a:pt x="2708523" y="12836"/>
                    <a:pt x="2729805" y="38509"/>
                  </a:cubicBezTo>
                  <a:cubicBezTo>
                    <a:pt x="2751088" y="64182"/>
                    <a:pt x="2761729" y="106412"/>
                    <a:pt x="2761729" y="165199"/>
                  </a:cubicBezTo>
                  <a:cubicBezTo>
                    <a:pt x="2761729" y="225028"/>
                    <a:pt x="2750641" y="268188"/>
                    <a:pt x="2728466" y="294680"/>
                  </a:cubicBezTo>
                  <a:cubicBezTo>
                    <a:pt x="2706291" y="321171"/>
                    <a:pt x="2677418" y="334417"/>
                    <a:pt x="2641848" y="334417"/>
                  </a:cubicBezTo>
                  <a:cubicBezTo>
                    <a:pt x="2616250" y="334417"/>
                    <a:pt x="2595562" y="327608"/>
                    <a:pt x="2579787" y="313990"/>
                  </a:cubicBezTo>
                  <a:cubicBezTo>
                    <a:pt x="2564011" y="300372"/>
                    <a:pt x="2553891" y="280020"/>
                    <a:pt x="2549426" y="252933"/>
                  </a:cubicBezTo>
                  <a:lnTo>
                    <a:pt x="2610148" y="246236"/>
                  </a:lnTo>
                  <a:cubicBezTo>
                    <a:pt x="2611636" y="258589"/>
                    <a:pt x="2615505" y="267742"/>
                    <a:pt x="2621756" y="273695"/>
                  </a:cubicBezTo>
                  <a:cubicBezTo>
                    <a:pt x="2628007" y="279648"/>
                    <a:pt x="2636267" y="282625"/>
                    <a:pt x="2646536" y="282625"/>
                  </a:cubicBezTo>
                  <a:cubicBezTo>
                    <a:pt x="2659484" y="282625"/>
                    <a:pt x="2670497" y="276672"/>
                    <a:pt x="2679576" y="264765"/>
                  </a:cubicBezTo>
                  <a:cubicBezTo>
                    <a:pt x="2688654" y="252859"/>
                    <a:pt x="2694459" y="228154"/>
                    <a:pt x="2696989" y="190649"/>
                  </a:cubicBezTo>
                  <a:cubicBezTo>
                    <a:pt x="2681213" y="208955"/>
                    <a:pt x="2661493" y="218108"/>
                    <a:pt x="2637830" y="218108"/>
                  </a:cubicBezTo>
                  <a:cubicBezTo>
                    <a:pt x="2612082" y="218108"/>
                    <a:pt x="2589870" y="208173"/>
                    <a:pt x="2571192" y="188305"/>
                  </a:cubicBezTo>
                  <a:cubicBezTo>
                    <a:pt x="2552514" y="168436"/>
                    <a:pt x="2543175" y="142577"/>
                    <a:pt x="2543175" y="110728"/>
                  </a:cubicBezTo>
                  <a:cubicBezTo>
                    <a:pt x="2543175" y="77539"/>
                    <a:pt x="2553035" y="50788"/>
                    <a:pt x="2572755" y="30473"/>
                  </a:cubicBezTo>
                  <a:cubicBezTo>
                    <a:pt x="2592474" y="10158"/>
                    <a:pt x="2617589" y="0"/>
                    <a:pt x="2648099" y="0"/>
                  </a:cubicBezTo>
                  <a:close/>
                  <a:moveTo>
                    <a:pt x="2400523" y="0"/>
                  </a:moveTo>
                  <a:lnTo>
                    <a:pt x="2451422" y="0"/>
                  </a:lnTo>
                  <a:lnTo>
                    <a:pt x="2451422" y="328613"/>
                  </a:lnTo>
                  <a:lnTo>
                    <a:pt x="2388691" y="328613"/>
                  </a:lnTo>
                  <a:lnTo>
                    <a:pt x="2388691" y="92199"/>
                  </a:lnTo>
                  <a:cubicBezTo>
                    <a:pt x="2365772" y="113630"/>
                    <a:pt x="2338759" y="129481"/>
                    <a:pt x="2307654" y="139750"/>
                  </a:cubicBezTo>
                  <a:lnTo>
                    <a:pt x="2307654" y="82823"/>
                  </a:lnTo>
                  <a:cubicBezTo>
                    <a:pt x="2324026" y="77465"/>
                    <a:pt x="2341810" y="67308"/>
                    <a:pt x="2361009" y="52350"/>
                  </a:cubicBezTo>
                  <a:cubicBezTo>
                    <a:pt x="2380208" y="37393"/>
                    <a:pt x="2393379" y="19943"/>
                    <a:pt x="2400523" y="0"/>
                  </a:cubicBezTo>
                  <a:close/>
                  <a:moveTo>
                    <a:pt x="2027485" y="0"/>
                  </a:moveTo>
                  <a:cubicBezTo>
                    <a:pt x="2059781" y="0"/>
                    <a:pt x="2085156" y="8706"/>
                    <a:pt x="2103611" y="26119"/>
                  </a:cubicBezTo>
                  <a:cubicBezTo>
                    <a:pt x="2122066" y="43532"/>
                    <a:pt x="2131293" y="65187"/>
                    <a:pt x="2131293" y="91083"/>
                  </a:cubicBezTo>
                  <a:cubicBezTo>
                    <a:pt x="2131293" y="105817"/>
                    <a:pt x="2128651" y="119844"/>
                    <a:pt x="2123368" y="133164"/>
                  </a:cubicBezTo>
                  <a:cubicBezTo>
                    <a:pt x="2118085" y="146484"/>
                    <a:pt x="2109713" y="160437"/>
                    <a:pt x="2098253" y="175022"/>
                  </a:cubicBezTo>
                  <a:cubicBezTo>
                    <a:pt x="2090663" y="184696"/>
                    <a:pt x="2076971" y="198611"/>
                    <a:pt x="2057177" y="216768"/>
                  </a:cubicBezTo>
                  <a:cubicBezTo>
                    <a:pt x="2037383" y="234925"/>
                    <a:pt x="2024844" y="246980"/>
                    <a:pt x="2019560" y="252933"/>
                  </a:cubicBezTo>
                  <a:cubicBezTo>
                    <a:pt x="2014277" y="258887"/>
                    <a:pt x="2009998" y="264691"/>
                    <a:pt x="2006724" y="270346"/>
                  </a:cubicBezTo>
                  <a:lnTo>
                    <a:pt x="2131293" y="270346"/>
                  </a:lnTo>
                  <a:lnTo>
                    <a:pt x="2131293" y="328613"/>
                  </a:lnTo>
                  <a:lnTo>
                    <a:pt x="1911400" y="328613"/>
                  </a:lnTo>
                  <a:cubicBezTo>
                    <a:pt x="1913781" y="306586"/>
                    <a:pt x="1920925" y="285713"/>
                    <a:pt x="1932831" y="265993"/>
                  </a:cubicBezTo>
                  <a:cubicBezTo>
                    <a:pt x="1944737" y="246273"/>
                    <a:pt x="1968252" y="220117"/>
                    <a:pt x="2003375" y="187523"/>
                  </a:cubicBezTo>
                  <a:cubicBezTo>
                    <a:pt x="2031653" y="161181"/>
                    <a:pt x="2048991" y="143322"/>
                    <a:pt x="2055391" y="133945"/>
                  </a:cubicBezTo>
                  <a:cubicBezTo>
                    <a:pt x="2064023" y="120997"/>
                    <a:pt x="2068339" y="108198"/>
                    <a:pt x="2068339" y="95548"/>
                  </a:cubicBezTo>
                  <a:cubicBezTo>
                    <a:pt x="2068339" y="81558"/>
                    <a:pt x="2064581" y="70805"/>
                    <a:pt x="2057065" y="63289"/>
                  </a:cubicBezTo>
                  <a:cubicBezTo>
                    <a:pt x="2049549" y="55773"/>
                    <a:pt x="2039168" y="52015"/>
                    <a:pt x="2025923" y="52015"/>
                  </a:cubicBezTo>
                  <a:cubicBezTo>
                    <a:pt x="2012826" y="52015"/>
                    <a:pt x="2002408" y="55959"/>
                    <a:pt x="1994669" y="63847"/>
                  </a:cubicBezTo>
                  <a:cubicBezTo>
                    <a:pt x="1986930" y="71735"/>
                    <a:pt x="1982465" y="84832"/>
                    <a:pt x="1981274" y="103138"/>
                  </a:cubicBezTo>
                  <a:lnTo>
                    <a:pt x="1918767" y="96887"/>
                  </a:lnTo>
                  <a:cubicBezTo>
                    <a:pt x="1922487" y="62359"/>
                    <a:pt x="1934170" y="37579"/>
                    <a:pt x="1953816" y="22547"/>
                  </a:cubicBezTo>
                  <a:cubicBezTo>
                    <a:pt x="1973461" y="7516"/>
                    <a:pt x="1998018" y="0"/>
                    <a:pt x="2027485" y="0"/>
                  </a:cubicBezTo>
                  <a:close/>
                  <a:moveTo>
                    <a:pt x="1765622" y="0"/>
                  </a:moveTo>
                  <a:cubicBezTo>
                    <a:pt x="1796430" y="0"/>
                    <a:pt x="1821135" y="9823"/>
                    <a:pt x="1839739" y="29468"/>
                  </a:cubicBezTo>
                  <a:cubicBezTo>
                    <a:pt x="1855068" y="45541"/>
                    <a:pt x="1862733" y="63698"/>
                    <a:pt x="1862733" y="83939"/>
                  </a:cubicBezTo>
                  <a:cubicBezTo>
                    <a:pt x="1862733" y="112663"/>
                    <a:pt x="1847031" y="135582"/>
                    <a:pt x="1815629" y="152698"/>
                  </a:cubicBezTo>
                  <a:cubicBezTo>
                    <a:pt x="1834381" y="156716"/>
                    <a:pt x="1849375" y="165720"/>
                    <a:pt x="1860612" y="179710"/>
                  </a:cubicBezTo>
                  <a:cubicBezTo>
                    <a:pt x="1871849" y="193700"/>
                    <a:pt x="1877467" y="210592"/>
                    <a:pt x="1877467" y="230386"/>
                  </a:cubicBezTo>
                  <a:cubicBezTo>
                    <a:pt x="1877467" y="259110"/>
                    <a:pt x="1866974" y="283592"/>
                    <a:pt x="1845990" y="303833"/>
                  </a:cubicBezTo>
                  <a:cubicBezTo>
                    <a:pt x="1825005" y="324073"/>
                    <a:pt x="1798886" y="334194"/>
                    <a:pt x="1767632" y="334194"/>
                  </a:cubicBezTo>
                  <a:cubicBezTo>
                    <a:pt x="1738015" y="334194"/>
                    <a:pt x="1713458" y="325673"/>
                    <a:pt x="1693962" y="308632"/>
                  </a:cubicBezTo>
                  <a:cubicBezTo>
                    <a:pt x="1674465" y="291592"/>
                    <a:pt x="1663154" y="269305"/>
                    <a:pt x="1660029" y="241771"/>
                  </a:cubicBezTo>
                  <a:lnTo>
                    <a:pt x="1720751" y="234404"/>
                  </a:lnTo>
                  <a:cubicBezTo>
                    <a:pt x="1722686" y="249882"/>
                    <a:pt x="1727895" y="261714"/>
                    <a:pt x="1736378" y="269900"/>
                  </a:cubicBezTo>
                  <a:cubicBezTo>
                    <a:pt x="1744861" y="278085"/>
                    <a:pt x="1755130" y="282178"/>
                    <a:pt x="1767185" y="282178"/>
                  </a:cubicBezTo>
                  <a:cubicBezTo>
                    <a:pt x="1780133" y="282178"/>
                    <a:pt x="1791035" y="277267"/>
                    <a:pt x="1799890" y="267444"/>
                  </a:cubicBezTo>
                  <a:cubicBezTo>
                    <a:pt x="1808745" y="257622"/>
                    <a:pt x="1813173" y="244376"/>
                    <a:pt x="1813173" y="227707"/>
                  </a:cubicBezTo>
                  <a:cubicBezTo>
                    <a:pt x="1813173" y="211931"/>
                    <a:pt x="1808931" y="199430"/>
                    <a:pt x="1800448" y="190202"/>
                  </a:cubicBezTo>
                  <a:cubicBezTo>
                    <a:pt x="1791965" y="180975"/>
                    <a:pt x="1781621" y="176361"/>
                    <a:pt x="1769418" y="176361"/>
                  </a:cubicBezTo>
                  <a:cubicBezTo>
                    <a:pt x="1761381" y="176361"/>
                    <a:pt x="1751781" y="177924"/>
                    <a:pt x="1740619" y="181049"/>
                  </a:cubicBezTo>
                  <a:lnTo>
                    <a:pt x="1747540" y="129927"/>
                  </a:lnTo>
                  <a:cubicBezTo>
                    <a:pt x="1764506" y="130373"/>
                    <a:pt x="1777454" y="126690"/>
                    <a:pt x="1786384" y="118877"/>
                  </a:cubicBezTo>
                  <a:cubicBezTo>
                    <a:pt x="1795314" y="111063"/>
                    <a:pt x="1799779" y="100682"/>
                    <a:pt x="1799779" y="87734"/>
                  </a:cubicBezTo>
                  <a:cubicBezTo>
                    <a:pt x="1799779" y="76721"/>
                    <a:pt x="1796504" y="67940"/>
                    <a:pt x="1789956" y="61392"/>
                  </a:cubicBezTo>
                  <a:cubicBezTo>
                    <a:pt x="1783407" y="54843"/>
                    <a:pt x="1774701" y="51569"/>
                    <a:pt x="1763837" y="51569"/>
                  </a:cubicBezTo>
                  <a:cubicBezTo>
                    <a:pt x="1753121" y="51569"/>
                    <a:pt x="1743968" y="55290"/>
                    <a:pt x="1736378" y="62731"/>
                  </a:cubicBezTo>
                  <a:cubicBezTo>
                    <a:pt x="1728787" y="70172"/>
                    <a:pt x="1724174" y="81037"/>
                    <a:pt x="1722537" y="95324"/>
                  </a:cubicBezTo>
                  <a:lnTo>
                    <a:pt x="1664717" y="85502"/>
                  </a:lnTo>
                  <a:cubicBezTo>
                    <a:pt x="1668735" y="65708"/>
                    <a:pt x="1674800" y="49895"/>
                    <a:pt x="1682911" y="38063"/>
                  </a:cubicBezTo>
                  <a:cubicBezTo>
                    <a:pt x="1691022" y="26231"/>
                    <a:pt x="1702333" y="16929"/>
                    <a:pt x="1716844" y="10158"/>
                  </a:cubicBezTo>
                  <a:cubicBezTo>
                    <a:pt x="1731355" y="3386"/>
                    <a:pt x="1747614" y="0"/>
                    <a:pt x="1765622" y="0"/>
                  </a:cubicBezTo>
                  <a:close/>
                  <a:moveTo>
                    <a:pt x="1536129" y="0"/>
                  </a:moveTo>
                  <a:lnTo>
                    <a:pt x="1588815" y="0"/>
                  </a:lnTo>
                  <a:lnTo>
                    <a:pt x="1588815" y="207615"/>
                  </a:lnTo>
                  <a:lnTo>
                    <a:pt x="1629445" y="207615"/>
                  </a:lnTo>
                  <a:lnTo>
                    <a:pt x="1629445" y="262756"/>
                  </a:lnTo>
                  <a:lnTo>
                    <a:pt x="1588815" y="262756"/>
                  </a:lnTo>
                  <a:lnTo>
                    <a:pt x="1588815" y="328613"/>
                  </a:lnTo>
                  <a:lnTo>
                    <a:pt x="1528093" y="328613"/>
                  </a:lnTo>
                  <a:lnTo>
                    <a:pt x="1528093" y="262756"/>
                  </a:lnTo>
                  <a:lnTo>
                    <a:pt x="1394147" y="262756"/>
                  </a:lnTo>
                  <a:lnTo>
                    <a:pt x="1394147" y="207839"/>
                  </a:lnTo>
                  <a:close/>
                  <a:moveTo>
                    <a:pt x="896094" y="0"/>
                  </a:moveTo>
                  <a:cubicBezTo>
                    <a:pt x="920948" y="0"/>
                    <a:pt x="941524" y="6958"/>
                    <a:pt x="957821" y="20873"/>
                  </a:cubicBezTo>
                  <a:cubicBezTo>
                    <a:pt x="974117" y="34789"/>
                    <a:pt x="984498" y="54992"/>
                    <a:pt x="988963" y="81483"/>
                  </a:cubicBezTo>
                  <a:lnTo>
                    <a:pt x="928241" y="88181"/>
                  </a:lnTo>
                  <a:cubicBezTo>
                    <a:pt x="926753" y="75679"/>
                    <a:pt x="922883" y="66452"/>
                    <a:pt x="916632" y="60499"/>
                  </a:cubicBezTo>
                  <a:cubicBezTo>
                    <a:pt x="910382" y="54546"/>
                    <a:pt x="902270" y="51569"/>
                    <a:pt x="892299" y="51569"/>
                  </a:cubicBezTo>
                  <a:cubicBezTo>
                    <a:pt x="879053" y="51569"/>
                    <a:pt x="867854" y="57522"/>
                    <a:pt x="858701" y="69428"/>
                  </a:cubicBezTo>
                  <a:cubicBezTo>
                    <a:pt x="849548" y="81335"/>
                    <a:pt x="843781" y="106114"/>
                    <a:pt x="841400" y="143768"/>
                  </a:cubicBezTo>
                  <a:cubicBezTo>
                    <a:pt x="857027" y="125313"/>
                    <a:pt x="876449" y="116086"/>
                    <a:pt x="899666" y="116086"/>
                  </a:cubicBezTo>
                  <a:cubicBezTo>
                    <a:pt x="925860" y="116086"/>
                    <a:pt x="948296" y="126057"/>
                    <a:pt x="966973" y="146000"/>
                  </a:cubicBezTo>
                  <a:cubicBezTo>
                    <a:pt x="985651" y="165943"/>
                    <a:pt x="994990" y="191691"/>
                    <a:pt x="994990" y="223242"/>
                  </a:cubicBezTo>
                  <a:cubicBezTo>
                    <a:pt x="994990" y="256729"/>
                    <a:pt x="985168" y="283592"/>
                    <a:pt x="965522" y="303833"/>
                  </a:cubicBezTo>
                  <a:cubicBezTo>
                    <a:pt x="945877" y="324073"/>
                    <a:pt x="920651" y="334194"/>
                    <a:pt x="889843" y="334194"/>
                  </a:cubicBezTo>
                  <a:cubicBezTo>
                    <a:pt x="856803" y="334194"/>
                    <a:pt x="829642" y="321357"/>
                    <a:pt x="808360" y="295684"/>
                  </a:cubicBezTo>
                  <a:cubicBezTo>
                    <a:pt x="787077" y="270011"/>
                    <a:pt x="776436" y="227930"/>
                    <a:pt x="776436" y="169441"/>
                  </a:cubicBezTo>
                  <a:cubicBezTo>
                    <a:pt x="776436" y="109463"/>
                    <a:pt x="787524" y="66229"/>
                    <a:pt x="809699" y="39737"/>
                  </a:cubicBezTo>
                  <a:cubicBezTo>
                    <a:pt x="831875" y="13246"/>
                    <a:pt x="860673" y="0"/>
                    <a:pt x="896094" y="0"/>
                  </a:cubicBezTo>
                  <a:close/>
                  <a:moveTo>
                    <a:pt x="367680" y="0"/>
                  </a:moveTo>
                  <a:cubicBezTo>
                    <a:pt x="398785" y="0"/>
                    <a:pt x="422932" y="7962"/>
                    <a:pt x="440122" y="23887"/>
                  </a:cubicBezTo>
                  <a:cubicBezTo>
                    <a:pt x="457312" y="39812"/>
                    <a:pt x="465906" y="59978"/>
                    <a:pt x="465906" y="84386"/>
                  </a:cubicBezTo>
                  <a:cubicBezTo>
                    <a:pt x="465906" y="99566"/>
                    <a:pt x="461962" y="113072"/>
                    <a:pt x="454075" y="124904"/>
                  </a:cubicBezTo>
                  <a:cubicBezTo>
                    <a:pt x="446187" y="136736"/>
                    <a:pt x="435099" y="145777"/>
                    <a:pt x="420811" y="152028"/>
                  </a:cubicBezTo>
                  <a:cubicBezTo>
                    <a:pt x="438969" y="159321"/>
                    <a:pt x="452772" y="169962"/>
                    <a:pt x="462223" y="183952"/>
                  </a:cubicBezTo>
                  <a:cubicBezTo>
                    <a:pt x="471674" y="197941"/>
                    <a:pt x="476399" y="214089"/>
                    <a:pt x="476399" y="232395"/>
                  </a:cubicBezTo>
                  <a:cubicBezTo>
                    <a:pt x="476399" y="262607"/>
                    <a:pt x="466762" y="287164"/>
                    <a:pt x="447489" y="306065"/>
                  </a:cubicBezTo>
                  <a:cubicBezTo>
                    <a:pt x="428216" y="324966"/>
                    <a:pt x="402580" y="334417"/>
                    <a:pt x="370582" y="334417"/>
                  </a:cubicBezTo>
                  <a:cubicBezTo>
                    <a:pt x="340816" y="334417"/>
                    <a:pt x="316037" y="326603"/>
                    <a:pt x="296242" y="310976"/>
                  </a:cubicBezTo>
                  <a:cubicBezTo>
                    <a:pt x="272876" y="292522"/>
                    <a:pt x="261193" y="267221"/>
                    <a:pt x="261193" y="235074"/>
                  </a:cubicBezTo>
                  <a:cubicBezTo>
                    <a:pt x="261193" y="217364"/>
                    <a:pt x="265584" y="201104"/>
                    <a:pt x="274365" y="186296"/>
                  </a:cubicBezTo>
                  <a:cubicBezTo>
                    <a:pt x="283146" y="171487"/>
                    <a:pt x="296986" y="160065"/>
                    <a:pt x="315888" y="152028"/>
                  </a:cubicBezTo>
                  <a:cubicBezTo>
                    <a:pt x="299665" y="145182"/>
                    <a:pt x="287871" y="135768"/>
                    <a:pt x="280504" y="123788"/>
                  </a:cubicBezTo>
                  <a:cubicBezTo>
                    <a:pt x="273137" y="111807"/>
                    <a:pt x="269453" y="98673"/>
                    <a:pt x="269453" y="84386"/>
                  </a:cubicBezTo>
                  <a:cubicBezTo>
                    <a:pt x="269453" y="59978"/>
                    <a:pt x="277974" y="39812"/>
                    <a:pt x="295015" y="23887"/>
                  </a:cubicBezTo>
                  <a:cubicBezTo>
                    <a:pt x="312055" y="7962"/>
                    <a:pt x="336277" y="0"/>
                    <a:pt x="367680" y="0"/>
                  </a:cubicBezTo>
                  <a:close/>
                  <a:moveTo>
                    <a:pt x="104924" y="0"/>
                  </a:moveTo>
                  <a:cubicBezTo>
                    <a:pt x="138113" y="0"/>
                    <a:pt x="165348" y="12836"/>
                    <a:pt x="186630" y="38509"/>
                  </a:cubicBezTo>
                  <a:cubicBezTo>
                    <a:pt x="207913" y="64182"/>
                    <a:pt x="218554" y="106412"/>
                    <a:pt x="218554" y="165199"/>
                  </a:cubicBezTo>
                  <a:cubicBezTo>
                    <a:pt x="218554" y="225028"/>
                    <a:pt x="207466" y="268188"/>
                    <a:pt x="185291" y="294680"/>
                  </a:cubicBezTo>
                  <a:cubicBezTo>
                    <a:pt x="163116" y="321171"/>
                    <a:pt x="134243" y="334417"/>
                    <a:pt x="98673" y="334417"/>
                  </a:cubicBezTo>
                  <a:cubicBezTo>
                    <a:pt x="73075" y="334417"/>
                    <a:pt x="52388" y="327608"/>
                    <a:pt x="36612" y="313990"/>
                  </a:cubicBezTo>
                  <a:cubicBezTo>
                    <a:pt x="20836" y="300372"/>
                    <a:pt x="10716" y="280020"/>
                    <a:pt x="6251" y="252933"/>
                  </a:cubicBezTo>
                  <a:lnTo>
                    <a:pt x="66973" y="246236"/>
                  </a:lnTo>
                  <a:cubicBezTo>
                    <a:pt x="68461" y="258589"/>
                    <a:pt x="72330" y="267742"/>
                    <a:pt x="78581" y="273695"/>
                  </a:cubicBezTo>
                  <a:cubicBezTo>
                    <a:pt x="84832" y="279648"/>
                    <a:pt x="93092" y="282625"/>
                    <a:pt x="103361" y="282625"/>
                  </a:cubicBezTo>
                  <a:cubicBezTo>
                    <a:pt x="116309" y="282625"/>
                    <a:pt x="127322" y="276672"/>
                    <a:pt x="136401" y="264765"/>
                  </a:cubicBezTo>
                  <a:cubicBezTo>
                    <a:pt x="145479" y="252859"/>
                    <a:pt x="151284" y="228154"/>
                    <a:pt x="153814" y="190649"/>
                  </a:cubicBezTo>
                  <a:cubicBezTo>
                    <a:pt x="138038" y="208955"/>
                    <a:pt x="118318" y="218108"/>
                    <a:pt x="94655" y="218108"/>
                  </a:cubicBezTo>
                  <a:cubicBezTo>
                    <a:pt x="68907" y="218108"/>
                    <a:pt x="46695" y="208173"/>
                    <a:pt x="28017" y="188305"/>
                  </a:cubicBezTo>
                  <a:cubicBezTo>
                    <a:pt x="9339" y="168436"/>
                    <a:pt x="0" y="142577"/>
                    <a:pt x="0" y="110728"/>
                  </a:cubicBezTo>
                  <a:cubicBezTo>
                    <a:pt x="0" y="77539"/>
                    <a:pt x="9860" y="50788"/>
                    <a:pt x="29580" y="30473"/>
                  </a:cubicBezTo>
                  <a:cubicBezTo>
                    <a:pt x="49299" y="10158"/>
                    <a:pt x="74414" y="0"/>
                    <a:pt x="1049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10" name="Freeform: Shape 95">
              <a:extLst>
                <a:ext uri="{FF2B5EF4-FFF2-40B4-BE49-F238E27FC236}">
                  <a16:creationId xmlns:a16="http://schemas.microsoft.com/office/drawing/2014/main" id="{EA891289-613B-4877-B501-676F57D1A03A}"/>
                </a:ext>
              </a:extLst>
            </p:cNvPr>
            <p:cNvSpPr/>
            <p:nvPr/>
          </p:nvSpPr>
          <p:spPr>
            <a:xfrm rot="16200000">
              <a:off x="8030823" y="3474567"/>
              <a:ext cx="999787" cy="122787"/>
            </a:xfrm>
            <a:custGeom>
              <a:avLst/>
              <a:gdLst/>
              <a:ahLst/>
              <a:cxnLst/>
              <a:rect l="l" t="t" r="r" b="b"/>
              <a:pathLst>
                <a:path w="2755702" h="338436">
                  <a:moveTo>
                    <a:pt x="2649438" y="56257"/>
                  </a:moveTo>
                  <a:cubicBezTo>
                    <a:pt x="2641848" y="56257"/>
                    <a:pt x="2635076" y="58676"/>
                    <a:pt x="2629123" y="63513"/>
                  </a:cubicBezTo>
                  <a:cubicBezTo>
                    <a:pt x="2623170" y="68350"/>
                    <a:pt x="2618556" y="77019"/>
                    <a:pt x="2615282" y="89521"/>
                  </a:cubicBezTo>
                  <a:cubicBezTo>
                    <a:pt x="2610966" y="105743"/>
                    <a:pt x="2608808" y="133053"/>
                    <a:pt x="2608808" y="171450"/>
                  </a:cubicBezTo>
                  <a:cubicBezTo>
                    <a:pt x="2608808" y="209848"/>
                    <a:pt x="2610743" y="236228"/>
                    <a:pt x="2614613" y="250590"/>
                  </a:cubicBezTo>
                  <a:cubicBezTo>
                    <a:pt x="2618482" y="264952"/>
                    <a:pt x="2623356" y="274514"/>
                    <a:pt x="2629235" y="279276"/>
                  </a:cubicBezTo>
                  <a:cubicBezTo>
                    <a:pt x="2635114" y="284039"/>
                    <a:pt x="2641848" y="286420"/>
                    <a:pt x="2649438" y="286420"/>
                  </a:cubicBezTo>
                  <a:cubicBezTo>
                    <a:pt x="2657029" y="286420"/>
                    <a:pt x="2663800" y="284002"/>
                    <a:pt x="2669753" y="279165"/>
                  </a:cubicBezTo>
                  <a:cubicBezTo>
                    <a:pt x="2675706" y="274328"/>
                    <a:pt x="2680320" y="265659"/>
                    <a:pt x="2683594" y="253157"/>
                  </a:cubicBezTo>
                  <a:cubicBezTo>
                    <a:pt x="2687910" y="237084"/>
                    <a:pt x="2690068" y="209848"/>
                    <a:pt x="2690068" y="171450"/>
                  </a:cubicBezTo>
                  <a:cubicBezTo>
                    <a:pt x="2690068" y="133053"/>
                    <a:pt x="2688134" y="106673"/>
                    <a:pt x="2684264" y="92311"/>
                  </a:cubicBezTo>
                  <a:cubicBezTo>
                    <a:pt x="2680395" y="77949"/>
                    <a:pt x="2675520" y="68350"/>
                    <a:pt x="2669642" y="63513"/>
                  </a:cubicBezTo>
                  <a:cubicBezTo>
                    <a:pt x="2663763" y="58676"/>
                    <a:pt x="2657029" y="56257"/>
                    <a:pt x="2649438" y="56257"/>
                  </a:cubicBezTo>
                  <a:close/>
                  <a:moveTo>
                    <a:pt x="1754088" y="56257"/>
                  </a:moveTo>
                  <a:cubicBezTo>
                    <a:pt x="1746498" y="56257"/>
                    <a:pt x="1739726" y="58676"/>
                    <a:pt x="1733773" y="63513"/>
                  </a:cubicBezTo>
                  <a:cubicBezTo>
                    <a:pt x="1727820" y="68350"/>
                    <a:pt x="1723207" y="77019"/>
                    <a:pt x="1719932" y="89521"/>
                  </a:cubicBezTo>
                  <a:cubicBezTo>
                    <a:pt x="1715616" y="105743"/>
                    <a:pt x="1713458" y="133053"/>
                    <a:pt x="1713458" y="171450"/>
                  </a:cubicBezTo>
                  <a:cubicBezTo>
                    <a:pt x="1713458" y="209848"/>
                    <a:pt x="1715393" y="236228"/>
                    <a:pt x="1719263" y="250590"/>
                  </a:cubicBezTo>
                  <a:cubicBezTo>
                    <a:pt x="1723132" y="264952"/>
                    <a:pt x="1728006" y="274514"/>
                    <a:pt x="1733885" y="279276"/>
                  </a:cubicBezTo>
                  <a:cubicBezTo>
                    <a:pt x="1739764" y="284039"/>
                    <a:pt x="1746498" y="286420"/>
                    <a:pt x="1754088" y="286420"/>
                  </a:cubicBezTo>
                  <a:cubicBezTo>
                    <a:pt x="1761679" y="286420"/>
                    <a:pt x="1768450" y="284002"/>
                    <a:pt x="1774403" y="279165"/>
                  </a:cubicBezTo>
                  <a:cubicBezTo>
                    <a:pt x="1780357" y="274328"/>
                    <a:pt x="1784970" y="265659"/>
                    <a:pt x="1788244" y="253157"/>
                  </a:cubicBezTo>
                  <a:cubicBezTo>
                    <a:pt x="1792560" y="237084"/>
                    <a:pt x="1794718" y="209848"/>
                    <a:pt x="1794718" y="171450"/>
                  </a:cubicBezTo>
                  <a:cubicBezTo>
                    <a:pt x="1794718" y="133053"/>
                    <a:pt x="1792784" y="106673"/>
                    <a:pt x="1788914" y="92311"/>
                  </a:cubicBezTo>
                  <a:cubicBezTo>
                    <a:pt x="1785045" y="77949"/>
                    <a:pt x="1780170" y="68350"/>
                    <a:pt x="1774292" y="63513"/>
                  </a:cubicBezTo>
                  <a:cubicBezTo>
                    <a:pt x="1768413" y="58676"/>
                    <a:pt x="1761679" y="56257"/>
                    <a:pt x="1754088" y="56257"/>
                  </a:cubicBezTo>
                  <a:close/>
                  <a:moveTo>
                    <a:pt x="106263" y="56257"/>
                  </a:moveTo>
                  <a:cubicBezTo>
                    <a:pt x="98673" y="56257"/>
                    <a:pt x="91901" y="58676"/>
                    <a:pt x="85948" y="63513"/>
                  </a:cubicBezTo>
                  <a:cubicBezTo>
                    <a:pt x="79995" y="68350"/>
                    <a:pt x="75382" y="77019"/>
                    <a:pt x="72107" y="89521"/>
                  </a:cubicBezTo>
                  <a:cubicBezTo>
                    <a:pt x="67791" y="105743"/>
                    <a:pt x="65633" y="133053"/>
                    <a:pt x="65633" y="171450"/>
                  </a:cubicBezTo>
                  <a:cubicBezTo>
                    <a:pt x="65633" y="209848"/>
                    <a:pt x="67568" y="236228"/>
                    <a:pt x="71438" y="250590"/>
                  </a:cubicBezTo>
                  <a:cubicBezTo>
                    <a:pt x="75307" y="264952"/>
                    <a:pt x="80181" y="274514"/>
                    <a:pt x="86060" y="279276"/>
                  </a:cubicBezTo>
                  <a:cubicBezTo>
                    <a:pt x="91939" y="284039"/>
                    <a:pt x="98673" y="286420"/>
                    <a:pt x="106263" y="286420"/>
                  </a:cubicBezTo>
                  <a:cubicBezTo>
                    <a:pt x="113854" y="286420"/>
                    <a:pt x="120625" y="284002"/>
                    <a:pt x="126578" y="279165"/>
                  </a:cubicBezTo>
                  <a:cubicBezTo>
                    <a:pt x="132532" y="274328"/>
                    <a:pt x="137145" y="265659"/>
                    <a:pt x="140419" y="253157"/>
                  </a:cubicBezTo>
                  <a:cubicBezTo>
                    <a:pt x="144735" y="237084"/>
                    <a:pt x="146893" y="209848"/>
                    <a:pt x="146893" y="171450"/>
                  </a:cubicBezTo>
                  <a:cubicBezTo>
                    <a:pt x="146893" y="133053"/>
                    <a:pt x="144959" y="106673"/>
                    <a:pt x="141089" y="92311"/>
                  </a:cubicBezTo>
                  <a:cubicBezTo>
                    <a:pt x="137220" y="77949"/>
                    <a:pt x="132346" y="68350"/>
                    <a:pt x="126467" y="63513"/>
                  </a:cubicBezTo>
                  <a:cubicBezTo>
                    <a:pt x="120588" y="58676"/>
                    <a:pt x="113854" y="56257"/>
                    <a:pt x="106263" y="56257"/>
                  </a:cubicBezTo>
                  <a:close/>
                  <a:moveTo>
                    <a:pt x="2326853" y="10046"/>
                  </a:moveTo>
                  <a:lnTo>
                    <a:pt x="2492722" y="10046"/>
                  </a:lnTo>
                  <a:lnTo>
                    <a:pt x="2492722" y="68759"/>
                  </a:lnTo>
                  <a:lnTo>
                    <a:pt x="2374404" y="68759"/>
                  </a:lnTo>
                  <a:lnTo>
                    <a:pt x="2364581" y="124346"/>
                  </a:lnTo>
                  <a:cubicBezTo>
                    <a:pt x="2378571" y="117351"/>
                    <a:pt x="2392859" y="113854"/>
                    <a:pt x="2407444" y="113854"/>
                  </a:cubicBezTo>
                  <a:cubicBezTo>
                    <a:pt x="2435275" y="113854"/>
                    <a:pt x="2458864" y="123974"/>
                    <a:pt x="2478212" y="144215"/>
                  </a:cubicBezTo>
                  <a:cubicBezTo>
                    <a:pt x="2497559" y="164456"/>
                    <a:pt x="2507233" y="190724"/>
                    <a:pt x="2507233" y="223019"/>
                  </a:cubicBezTo>
                  <a:cubicBezTo>
                    <a:pt x="2507233" y="249957"/>
                    <a:pt x="2499420" y="273993"/>
                    <a:pt x="2483793" y="295127"/>
                  </a:cubicBezTo>
                  <a:cubicBezTo>
                    <a:pt x="2462510" y="323999"/>
                    <a:pt x="2432968" y="338436"/>
                    <a:pt x="2395165" y="338436"/>
                  </a:cubicBezTo>
                  <a:cubicBezTo>
                    <a:pt x="2364953" y="338436"/>
                    <a:pt x="2340322" y="330324"/>
                    <a:pt x="2321272" y="314102"/>
                  </a:cubicBezTo>
                  <a:cubicBezTo>
                    <a:pt x="2302222" y="297880"/>
                    <a:pt x="2290837" y="276077"/>
                    <a:pt x="2287116" y="248692"/>
                  </a:cubicBezTo>
                  <a:lnTo>
                    <a:pt x="2349624" y="242218"/>
                  </a:lnTo>
                  <a:cubicBezTo>
                    <a:pt x="2351410" y="256357"/>
                    <a:pt x="2356693" y="267556"/>
                    <a:pt x="2365474" y="275816"/>
                  </a:cubicBezTo>
                  <a:cubicBezTo>
                    <a:pt x="2374255" y="284076"/>
                    <a:pt x="2384375" y="288206"/>
                    <a:pt x="2395835" y="288206"/>
                  </a:cubicBezTo>
                  <a:cubicBezTo>
                    <a:pt x="2408932" y="288206"/>
                    <a:pt x="2420020" y="282886"/>
                    <a:pt x="2429098" y="272244"/>
                  </a:cubicBezTo>
                  <a:cubicBezTo>
                    <a:pt x="2438177" y="261603"/>
                    <a:pt x="2442716" y="245567"/>
                    <a:pt x="2442716" y="224136"/>
                  </a:cubicBezTo>
                  <a:cubicBezTo>
                    <a:pt x="2442716" y="204044"/>
                    <a:pt x="2438214" y="188975"/>
                    <a:pt x="2429210" y="178929"/>
                  </a:cubicBezTo>
                  <a:cubicBezTo>
                    <a:pt x="2420206" y="168883"/>
                    <a:pt x="2408486" y="163860"/>
                    <a:pt x="2394049" y="163860"/>
                  </a:cubicBezTo>
                  <a:cubicBezTo>
                    <a:pt x="2376041" y="163860"/>
                    <a:pt x="2359893" y="171823"/>
                    <a:pt x="2345606" y="187747"/>
                  </a:cubicBezTo>
                  <a:lnTo>
                    <a:pt x="2294706" y="180380"/>
                  </a:lnTo>
                  <a:close/>
                  <a:moveTo>
                    <a:pt x="936203" y="10046"/>
                  </a:moveTo>
                  <a:lnTo>
                    <a:pt x="1102072" y="10046"/>
                  </a:lnTo>
                  <a:lnTo>
                    <a:pt x="1102072" y="68759"/>
                  </a:lnTo>
                  <a:lnTo>
                    <a:pt x="983754" y="68759"/>
                  </a:lnTo>
                  <a:lnTo>
                    <a:pt x="973931" y="124346"/>
                  </a:lnTo>
                  <a:cubicBezTo>
                    <a:pt x="987921" y="117351"/>
                    <a:pt x="1002209" y="113854"/>
                    <a:pt x="1016794" y="113854"/>
                  </a:cubicBezTo>
                  <a:cubicBezTo>
                    <a:pt x="1044625" y="113854"/>
                    <a:pt x="1068214" y="123974"/>
                    <a:pt x="1087562" y="144215"/>
                  </a:cubicBezTo>
                  <a:cubicBezTo>
                    <a:pt x="1106909" y="164456"/>
                    <a:pt x="1116583" y="190724"/>
                    <a:pt x="1116583" y="223019"/>
                  </a:cubicBezTo>
                  <a:cubicBezTo>
                    <a:pt x="1116583" y="249957"/>
                    <a:pt x="1108770" y="273993"/>
                    <a:pt x="1093143" y="295127"/>
                  </a:cubicBezTo>
                  <a:cubicBezTo>
                    <a:pt x="1071860" y="323999"/>
                    <a:pt x="1042318" y="338436"/>
                    <a:pt x="1004516" y="338436"/>
                  </a:cubicBezTo>
                  <a:cubicBezTo>
                    <a:pt x="974303" y="338436"/>
                    <a:pt x="949672" y="330324"/>
                    <a:pt x="930622" y="314102"/>
                  </a:cubicBezTo>
                  <a:cubicBezTo>
                    <a:pt x="911572" y="297880"/>
                    <a:pt x="900187" y="276077"/>
                    <a:pt x="896466" y="248692"/>
                  </a:cubicBezTo>
                  <a:lnTo>
                    <a:pt x="958974" y="242218"/>
                  </a:lnTo>
                  <a:cubicBezTo>
                    <a:pt x="960760" y="256357"/>
                    <a:pt x="966043" y="267556"/>
                    <a:pt x="974824" y="275816"/>
                  </a:cubicBezTo>
                  <a:cubicBezTo>
                    <a:pt x="983605" y="284076"/>
                    <a:pt x="993725" y="288206"/>
                    <a:pt x="1005185" y="288206"/>
                  </a:cubicBezTo>
                  <a:cubicBezTo>
                    <a:pt x="1018282" y="288206"/>
                    <a:pt x="1029370" y="282886"/>
                    <a:pt x="1038448" y="272244"/>
                  </a:cubicBezTo>
                  <a:cubicBezTo>
                    <a:pt x="1047527" y="261603"/>
                    <a:pt x="1052066" y="245567"/>
                    <a:pt x="1052066" y="224136"/>
                  </a:cubicBezTo>
                  <a:cubicBezTo>
                    <a:pt x="1052066" y="204044"/>
                    <a:pt x="1047564" y="188975"/>
                    <a:pt x="1038560" y="178929"/>
                  </a:cubicBezTo>
                  <a:cubicBezTo>
                    <a:pt x="1029556" y="168883"/>
                    <a:pt x="1017836" y="163860"/>
                    <a:pt x="1003399" y="163860"/>
                  </a:cubicBezTo>
                  <a:cubicBezTo>
                    <a:pt x="985391" y="163860"/>
                    <a:pt x="969243" y="171823"/>
                    <a:pt x="954956" y="187747"/>
                  </a:cubicBezTo>
                  <a:lnTo>
                    <a:pt x="904057" y="180380"/>
                  </a:lnTo>
                  <a:close/>
                  <a:moveTo>
                    <a:pt x="2649438" y="4242"/>
                  </a:moveTo>
                  <a:cubicBezTo>
                    <a:pt x="2681139" y="4242"/>
                    <a:pt x="2705919" y="15553"/>
                    <a:pt x="2723778" y="38175"/>
                  </a:cubicBezTo>
                  <a:cubicBezTo>
                    <a:pt x="2745060" y="64964"/>
                    <a:pt x="2755702" y="109389"/>
                    <a:pt x="2755702" y="171450"/>
                  </a:cubicBezTo>
                  <a:cubicBezTo>
                    <a:pt x="2755702" y="233363"/>
                    <a:pt x="2744986" y="277863"/>
                    <a:pt x="2723555" y="304949"/>
                  </a:cubicBezTo>
                  <a:cubicBezTo>
                    <a:pt x="2705844" y="327274"/>
                    <a:pt x="2681139" y="338436"/>
                    <a:pt x="2649438" y="338436"/>
                  </a:cubicBezTo>
                  <a:cubicBezTo>
                    <a:pt x="2617589" y="338436"/>
                    <a:pt x="2591916" y="326195"/>
                    <a:pt x="2572420" y="301712"/>
                  </a:cubicBezTo>
                  <a:cubicBezTo>
                    <a:pt x="2552923" y="277230"/>
                    <a:pt x="2543175" y="233586"/>
                    <a:pt x="2543175" y="170781"/>
                  </a:cubicBezTo>
                  <a:cubicBezTo>
                    <a:pt x="2543175" y="109166"/>
                    <a:pt x="2553891" y="64815"/>
                    <a:pt x="2575322" y="37728"/>
                  </a:cubicBezTo>
                  <a:cubicBezTo>
                    <a:pt x="2593032" y="15404"/>
                    <a:pt x="2617738" y="4242"/>
                    <a:pt x="2649438" y="4242"/>
                  </a:cubicBezTo>
                  <a:close/>
                  <a:moveTo>
                    <a:pt x="2014835" y="4242"/>
                  </a:moveTo>
                  <a:lnTo>
                    <a:pt x="2065734" y="4242"/>
                  </a:lnTo>
                  <a:lnTo>
                    <a:pt x="2065734" y="332855"/>
                  </a:lnTo>
                  <a:lnTo>
                    <a:pt x="2003003" y="332855"/>
                  </a:lnTo>
                  <a:lnTo>
                    <a:pt x="2003003" y="96441"/>
                  </a:lnTo>
                  <a:cubicBezTo>
                    <a:pt x="1980084" y="117872"/>
                    <a:pt x="1953072" y="133723"/>
                    <a:pt x="1921966" y="143992"/>
                  </a:cubicBezTo>
                  <a:lnTo>
                    <a:pt x="1921966" y="87065"/>
                  </a:lnTo>
                  <a:cubicBezTo>
                    <a:pt x="1938338" y="81707"/>
                    <a:pt x="1956123" y="71550"/>
                    <a:pt x="1975321" y="56592"/>
                  </a:cubicBezTo>
                  <a:cubicBezTo>
                    <a:pt x="1994520" y="41635"/>
                    <a:pt x="2007691" y="24185"/>
                    <a:pt x="2014835" y="4242"/>
                  </a:cubicBezTo>
                  <a:close/>
                  <a:moveTo>
                    <a:pt x="1754088" y="4242"/>
                  </a:moveTo>
                  <a:cubicBezTo>
                    <a:pt x="1785789" y="4242"/>
                    <a:pt x="1810569" y="15553"/>
                    <a:pt x="1828428" y="38175"/>
                  </a:cubicBezTo>
                  <a:cubicBezTo>
                    <a:pt x="1849710" y="64964"/>
                    <a:pt x="1860352" y="109389"/>
                    <a:pt x="1860352" y="171450"/>
                  </a:cubicBezTo>
                  <a:cubicBezTo>
                    <a:pt x="1860352" y="233363"/>
                    <a:pt x="1849636" y="277863"/>
                    <a:pt x="1828205" y="304949"/>
                  </a:cubicBezTo>
                  <a:cubicBezTo>
                    <a:pt x="1810494" y="327274"/>
                    <a:pt x="1785789" y="338436"/>
                    <a:pt x="1754088" y="338436"/>
                  </a:cubicBezTo>
                  <a:cubicBezTo>
                    <a:pt x="1722239" y="338436"/>
                    <a:pt x="1696566" y="326195"/>
                    <a:pt x="1677070" y="301712"/>
                  </a:cubicBezTo>
                  <a:cubicBezTo>
                    <a:pt x="1657573" y="277230"/>
                    <a:pt x="1647825" y="233586"/>
                    <a:pt x="1647825" y="170781"/>
                  </a:cubicBezTo>
                  <a:cubicBezTo>
                    <a:pt x="1647825" y="109166"/>
                    <a:pt x="1658541" y="64815"/>
                    <a:pt x="1679972" y="37728"/>
                  </a:cubicBezTo>
                  <a:cubicBezTo>
                    <a:pt x="1697682" y="15404"/>
                    <a:pt x="1722388" y="4242"/>
                    <a:pt x="1754088" y="4242"/>
                  </a:cubicBezTo>
                  <a:close/>
                  <a:moveTo>
                    <a:pt x="746448" y="4242"/>
                  </a:moveTo>
                  <a:cubicBezTo>
                    <a:pt x="778743" y="4242"/>
                    <a:pt x="804118" y="12949"/>
                    <a:pt x="822573" y="30361"/>
                  </a:cubicBezTo>
                  <a:cubicBezTo>
                    <a:pt x="841028" y="47774"/>
                    <a:pt x="850255" y="69429"/>
                    <a:pt x="850255" y="95325"/>
                  </a:cubicBezTo>
                  <a:cubicBezTo>
                    <a:pt x="850255" y="110059"/>
                    <a:pt x="847613" y="124086"/>
                    <a:pt x="842330" y="137406"/>
                  </a:cubicBezTo>
                  <a:cubicBezTo>
                    <a:pt x="837047" y="150726"/>
                    <a:pt x="828675" y="164679"/>
                    <a:pt x="817215" y="179264"/>
                  </a:cubicBezTo>
                  <a:cubicBezTo>
                    <a:pt x="809625" y="188938"/>
                    <a:pt x="795933" y="202853"/>
                    <a:pt x="776139" y="221010"/>
                  </a:cubicBezTo>
                  <a:cubicBezTo>
                    <a:pt x="756345" y="239167"/>
                    <a:pt x="743806" y="251222"/>
                    <a:pt x="738522" y="257175"/>
                  </a:cubicBezTo>
                  <a:cubicBezTo>
                    <a:pt x="733239" y="263129"/>
                    <a:pt x="728960" y="268933"/>
                    <a:pt x="725686" y="274588"/>
                  </a:cubicBezTo>
                  <a:lnTo>
                    <a:pt x="850255" y="274588"/>
                  </a:lnTo>
                  <a:lnTo>
                    <a:pt x="850255" y="332855"/>
                  </a:lnTo>
                  <a:lnTo>
                    <a:pt x="630362" y="332855"/>
                  </a:lnTo>
                  <a:cubicBezTo>
                    <a:pt x="632743" y="310828"/>
                    <a:pt x="639887" y="289955"/>
                    <a:pt x="651793" y="270235"/>
                  </a:cubicBezTo>
                  <a:cubicBezTo>
                    <a:pt x="663699" y="250515"/>
                    <a:pt x="687214" y="224359"/>
                    <a:pt x="722337" y="191766"/>
                  </a:cubicBezTo>
                  <a:cubicBezTo>
                    <a:pt x="750615" y="165423"/>
                    <a:pt x="767953" y="147564"/>
                    <a:pt x="774353" y="138187"/>
                  </a:cubicBezTo>
                  <a:cubicBezTo>
                    <a:pt x="782985" y="125239"/>
                    <a:pt x="787301" y="112440"/>
                    <a:pt x="787301" y="99790"/>
                  </a:cubicBezTo>
                  <a:cubicBezTo>
                    <a:pt x="787301" y="85800"/>
                    <a:pt x="783543" y="75047"/>
                    <a:pt x="776027" y="67531"/>
                  </a:cubicBezTo>
                  <a:cubicBezTo>
                    <a:pt x="768511" y="60015"/>
                    <a:pt x="758131" y="56257"/>
                    <a:pt x="744885" y="56257"/>
                  </a:cubicBezTo>
                  <a:cubicBezTo>
                    <a:pt x="731788" y="56257"/>
                    <a:pt x="721370" y="60201"/>
                    <a:pt x="713631" y="68089"/>
                  </a:cubicBezTo>
                  <a:cubicBezTo>
                    <a:pt x="705892" y="75977"/>
                    <a:pt x="701427" y="89074"/>
                    <a:pt x="700236" y="107380"/>
                  </a:cubicBezTo>
                  <a:lnTo>
                    <a:pt x="637729" y="101129"/>
                  </a:lnTo>
                  <a:cubicBezTo>
                    <a:pt x="641449" y="66601"/>
                    <a:pt x="653132" y="41821"/>
                    <a:pt x="672778" y="26790"/>
                  </a:cubicBezTo>
                  <a:cubicBezTo>
                    <a:pt x="692423" y="11758"/>
                    <a:pt x="716980" y="4242"/>
                    <a:pt x="746448" y="4242"/>
                  </a:cubicBezTo>
                  <a:close/>
                  <a:moveTo>
                    <a:pt x="367010" y="4242"/>
                  </a:moveTo>
                  <a:lnTo>
                    <a:pt x="417909" y="4242"/>
                  </a:lnTo>
                  <a:lnTo>
                    <a:pt x="417909" y="332855"/>
                  </a:lnTo>
                  <a:lnTo>
                    <a:pt x="355178" y="332855"/>
                  </a:lnTo>
                  <a:lnTo>
                    <a:pt x="355178" y="96441"/>
                  </a:lnTo>
                  <a:cubicBezTo>
                    <a:pt x="332259" y="117872"/>
                    <a:pt x="305247" y="133723"/>
                    <a:pt x="274141" y="143992"/>
                  </a:cubicBezTo>
                  <a:lnTo>
                    <a:pt x="274141" y="87065"/>
                  </a:lnTo>
                  <a:cubicBezTo>
                    <a:pt x="290513" y="81707"/>
                    <a:pt x="308298" y="71550"/>
                    <a:pt x="327496" y="56592"/>
                  </a:cubicBezTo>
                  <a:cubicBezTo>
                    <a:pt x="346695" y="41635"/>
                    <a:pt x="359866" y="24185"/>
                    <a:pt x="367010" y="4242"/>
                  </a:cubicBezTo>
                  <a:close/>
                  <a:moveTo>
                    <a:pt x="106263" y="4242"/>
                  </a:moveTo>
                  <a:cubicBezTo>
                    <a:pt x="137964" y="4242"/>
                    <a:pt x="162744" y="15553"/>
                    <a:pt x="180603" y="38175"/>
                  </a:cubicBezTo>
                  <a:cubicBezTo>
                    <a:pt x="201885" y="64964"/>
                    <a:pt x="212527" y="109389"/>
                    <a:pt x="212527" y="171450"/>
                  </a:cubicBezTo>
                  <a:cubicBezTo>
                    <a:pt x="212527" y="233363"/>
                    <a:pt x="201811" y="277863"/>
                    <a:pt x="180380" y="304949"/>
                  </a:cubicBezTo>
                  <a:cubicBezTo>
                    <a:pt x="162669" y="327274"/>
                    <a:pt x="137964" y="338436"/>
                    <a:pt x="106263" y="338436"/>
                  </a:cubicBezTo>
                  <a:cubicBezTo>
                    <a:pt x="74414" y="338436"/>
                    <a:pt x="48741" y="326195"/>
                    <a:pt x="29245" y="301712"/>
                  </a:cubicBezTo>
                  <a:cubicBezTo>
                    <a:pt x="9748" y="277230"/>
                    <a:pt x="0" y="233586"/>
                    <a:pt x="0" y="170781"/>
                  </a:cubicBezTo>
                  <a:cubicBezTo>
                    <a:pt x="0" y="109166"/>
                    <a:pt x="10716" y="64815"/>
                    <a:pt x="32147" y="37728"/>
                  </a:cubicBezTo>
                  <a:cubicBezTo>
                    <a:pt x="49858" y="15404"/>
                    <a:pt x="74563" y="4242"/>
                    <a:pt x="106263" y="4242"/>
                  </a:cubicBezTo>
                  <a:close/>
                  <a:moveTo>
                    <a:pt x="2223343" y="0"/>
                  </a:moveTo>
                  <a:lnTo>
                    <a:pt x="2270447" y="0"/>
                  </a:lnTo>
                  <a:lnTo>
                    <a:pt x="2188518" y="338436"/>
                  </a:lnTo>
                  <a:lnTo>
                    <a:pt x="2142306" y="338436"/>
                  </a:lnTo>
                  <a:close/>
                  <a:moveTo>
                    <a:pt x="575518" y="0"/>
                  </a:moveTo>
                  <a:lnTo>
                    <a:pt x="622622" y="0"/>
                  </a:lnTo>
                  <a:lnTo>
                    <a:pt x="540693" y="338436"/>
                  </a:lnTo>
                  <a:lnTo>
                    <a:pt x="494482" y="3384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11" name="Freeform: Shape 96">
              <a:extLst>
                <a:ext uri="{FF2B5EF4-FFF2-40B4-BE49-F238E27FC236}">
                  <a16:creationId xmlns:a16="http://schemas.microsoft.com/office/drawing/2014/main" id="{9414DEB6-0334-464C-8633-682FAD075153}"/>
                </a:ext>
              </a:extLst>
            </p:cNvPr>
            <p:cNvSpPr/>
            <p:nvPr/>
          </p:nvSpPr>
          <p:spPr>
            <a:xfrm rot="16200000">
              <a:off x="8591003" y="4568400"/>
              <a:ext cx="1004565" cy="122787"/>
            </a:xfrm>
            <a:custGeom>
              <a:avLst/>
              <a:gdLst/>
              <a:ahLst/>
              <a:cxnLst/>
              <a:rect l="l" t="t" r="r" b="b"/>
              <a:pathLst>
                <a:path w="2768872" h="338436">
                  <a:moveTo>
                    <a:pt x="1943472" y="81930"/>
                  </a:moveTo>
                  <a:lnTo>
                    <a:pt x="1899270" y="203374"/>
                  </a:lnTo>
                  <a:lnTo>
                    <a:pt x="1988567" y="203374"/>
                  </a:lnTo>
                  <a:close/>
                  <a:moveTo>
                    <a:pt x="1100360" y="60946"/>
                  </a:moveTo>
                  <a:lnTo>
                    <a:pt x="1100360" y="143992"/>
                  </a:lnTo>
                  <a:lnTo>
                    <a:pt x="1149250" y="143992"/>
                  </a:lnTo>
                  <a:cubicBezTo>
                    <a:pt x="1180951" y="143992"/>
                    <a:pt x="1200745" y="142652"/>
                    <a:pt x="1208633" y="139973"/>
                  </a:cubicBezTo>
                  <a:cubicBezTo>
                    <a:pt x="1216521" y="137294"/>
                    <a:pt x="1222697" y="132681"/>
                    <a:pt x="1227162" y="126132"/>
                  </a:cubicBezTo>
                  <a:cubicBezTo>
                    <a:pt x="1231627" y="119584"/>
                    <a:pt x="1233859" y="111398"/>
                    <a:pt x="1233859" y="101576"/>
                  </a:cubicBezTo>
                  <a:cubicBezTo>
                    <a:pt x="1233859" y="90562"/>
                    <a:pt x="1230920" y="81670"/>
                    <a:pt x="1225041" y="74898"/>
                  </a:cubicBezTo>
                  <a:cubicBezTo>
                    <a:pt x="1219162" y="68127"/>
                    <a:pt x="1210865" y="63848"/>
                    <a:pt x="1200150" y="62062"/>
                  </a:cubicBezTo>
                  <a:cubicBezTo>
                    <a:pt x="1194792" y="61318"/>
                    <a:pt x="1178718" y="60946"/>
                    <a:pt x="1151929" y="60946"/>
                  </a:cubicBezTo>
                  <a:close/>
                  <a:moveTo>
                    <a:pt x="493811" y="56481"/>
                  </a:moveTo>
                  <a:cubicBezTo>
                    <a:pt x="466576" y="56481"/>
                    <a:pt x="444624" y="65820"/>
                    <a:pt x="427955" y="84498"/>
                  </a:cubicBezTo>
                  <a:cubicBezTo>
                    <a:pt x="411286" y="103176"/>
                    <a:pt x="402952" y="131341"/>
                    <a:pt x="402952" y="168995"/>
                  </a:cubicBezTo>
                  <a:cubicBezTo>
                    <a:pt x="402952" y="206053"/>
                    <a:pt x="411509" y="234144"/>
                    <a:pt x="428625" y="253269"/>
                  </a:cubicBezTo>
                  <a:cubicBezTo>
                    <a:pt x="445740" y="272393"/>
                    <a:pt x="467469" y="281955"/>
                    <a:pt x="493811" y="281955"/>
                  </a:cubicBezTo>
                  <a:cubicBezTo>
                    <a:pt x="520154" y="281955"/>
                    <a:pt x="541771" y="272468"/>
                    <a:pt x="558663" y="253492"/>
                  </a:cubicBezTo>
                  <a:cubicBezTo>
                    <a:pt x="575555" y="234516"/>
                    <a:pt x="584001" y="206053"/>
                    <a:pt x="584001" y="168102"/>
                  </a:cubicBezTo>
                  <a:cubicBezTo>
                    <a:pt x="584001" y="130597"/>
                    <a:pt x="575778" y="102617"/>
                    <a:pt x="559333" y="84163"/>
                  </a:cubicBezTo>
                  <a:cubicBezTo>
                    <a:pt x="542887" y="65708"/>
                    <a:pt x="521047" y="56481"/>
                    <a:pt x="493811" y="56481"/>
                  </a:cubicBezTo>
                  <a:close/>
                  <a:moveTo>
                    <a:pt x="2519957" y="5582"/>
                  </a:moveTo>
                  <a:lnTo>
                    <a:pt x="2762622" y="5582"/>
                  </a:lnTo>
                  <a:lnTo>
                    <a:pt x="2762622" y="60946"/>
                  </a:lnTo>
                  <a:lnTo>
                    <a:pt x="2586037" y="60946"/>
                  </a:lnTo>
                  <a:lnTo>
                    <a:pt x="2586037" y="133499"/>
                  </a:lnTo>
                  <a:lnTo>
                    <a:pt x="2750343" y="133499"/>
                  </a:lnTo>
                  <a:lnTo>
                    <a:pt x="2750343" y="188640"/>
                  </a:lnTo>
                  <a:lnTo>
                    <a:pt x="2586037" y="188640"/>
                  </a:lnTo>
                  <a:lnTo>
                    <a:pt x="2586037" y="277714"/>
                  </a:lnTo>
                  <a:lnTo>
                    <a:pt x="2768872" y="277714"/>
                  </a:lnTo>
                  <a:lnTo>
                    <a:pt x="2768872" y="332855"/>
                  </a:lnTo>
                  <a:lnTo>
                    <a:pt x="2519957" y="332855"/>
                  </a:lnTo>
                  <a:close/>
                  <a:moveTo>
                    <a:pt x="2128539" y="5582"/>
                  </a:moveTo>
                  <a:lnTo>
                    <a:pt x="2227436" y="5582"/>
                  </a:lnTo>
                  <a:lnTo>
                    <a:pt x="2286818" y="228824"/>
                  </a:lnTo>
                  <a:lnTo>
                    <a:pt x="2345531" y="5582"/>
                  </a:lnTo>
                  <a:lnTo>
                    <a:pt x="2444650" y="5582"/>
                  </a:lnTo>
                  <a:lnTo>
                    <a:pt x="2444650" y="332855"/>
                  </a:lnTo>
                  <a:lnTo>
                    <a:pt x="2383259" y="332855"/>
                  </a:lnTo>
                  <a:lnTo>
                    <a:pt x="2383259" y="75233"/>
                  </a:lnTo>
                  <a:lnTo>
                    <a:pt x="2318295" y="332855"/>
                  </a:lnTo>
                  <a:lnTo>
                    <a:pt x="2254671" y="332855"/>
                  </a:lnTo>
                  <a:lnTo>
                    <a:pt x="2189931" y="75233"/>
                  </a:lnTo>
                  <a:lnTo>
                    <a:pt x="2189931" y="332855"/>
                  </a:lnTo>
                  <a:lnTo>
                    <a:pt x="2128539" y="332855"/>
                  </a:lnTo>
                  <a:close/>
                  <a:moveTo>
                    <a:pt x="1909316" y="5582"/>
                  </a:moveTo>
                  <a:lnTo>
                    <a:pt x="1979190" y="5582"/>
                  </a:lnTo>
                  <a:lnTo>
                    <a:pt x="2110233" y="332855"/>
                  </a:lnTo>
                  <a:lnTo>
                    <a:pt x="2038349" y="332855"/>
                  </a:lnTo>
                  <a:lnTo>
                    <a:pt x="2009774" y="258515"/>
                  </a:lnTo>
                  <a:lnTo>
                    <a:pt x="1878955" y="258515"/>
                  </a:lnTo>
                  <a:lnTo>
                    <a:pt x="1851942" y="332855"/>
                  </a:lnTo>
                  <a:lnTo>
                    <a:pt x="1781844" y="332855"/>
                  </a:lnTo>
                  <a:close/>
                  <a:moveTo>
                    <a:pt x="1482402" y="5582"/>
                  </a:moveTo>
                  <a:lnTo>
                    <a:pt x="1546696" y="5582"/>
                  </a:lnTo>
                  <a:lnTo>
                    <a:pt x="1680641" y="224136"/>
                  </a:lnTo>
                  <a:lnTo>
                    <a:pt x="1680641" y="5582"/>
                  </a:lnTo>
                  <a:lnTo>
                    <a:pt x="1742033" y="5582"/>
                  </a:lnTo>
                  <a:lnTo>
                    <a:pt x="1742033" y="332855"/>
                  </a:lnTo>
                  <a:lnTo>
                    <a:pt x="1675730" y="332855"/>
                  </a:lnTo>
                  <a:lnTo>
                    <a:pt x="1543794" y="119435"/>
                  </a:lnTo>
                  <a:lnTo>
                    <a:pt x="1543794" y="332855"/>
                  </a:lnTo>
                  <a:lnTo>
                    <a:pt x="1482402" y="332855"/>
                  </a:lnTo>
                  <a:close/>
                  <a:moveTo>
                    <a:pt x="1034281" y="5582"/>
                  </a:moveTo>
                  <a:lnTo>
                    <a:pt x="1173360" y="5582"/>
                  </a:lnTo>
                  <a:cubicBezTo>
                    <a:pt x="1208335" y="5582"/>
                    <a:pt x="1233747" y="8521"/>
                    <a:pt x="1249598" y="14400"/>
                  </a:cubicBezTo>
                  <a:cubicBezTo>
                    <a:pt x="1265448" y="20278"/>
                    <a:pt x="1278135" y="30733"/>
                    <a:pt x="1287660" y="45765"/>
                  </a:cubicBezTo>
                  <a:cubicBezTo>
                    <a:pt x="1297185" y="60797"/>
                    <a:pt x="1301948" y="77986"/>
                    <a:pt x="1301948" y="97334"/>
                  </a:cubicBezTo>
                  <a:cubicBezTo>
                    <a:pt x="1301948" y="121891"/>
                    <a:pt x="1294730" y="142169"/>
                    <a:pt x="1280293" y="158168"/>
                  </a:cubicBezTo>
                  <a:cubicBezTo>
                    <a:pt x="1265857" y="174167"/>
                    <a:pt x="1244277" y="184250"/>
                    <a:pt x="1215553" y="188417"/>
                  </a:cubicBezTo>
                  <a:cubicBezTo>
                    <a:pt x="1229841" y="196751"/>
                    <a:pt x="1241635" y="205904"/>
                    <a:pt x="1250937" y="215876"/>
                  </a:cubicBezTo>
                  <a:cubicBezTo>
                    <a:pt x="1260239" y="225847"/>
                    <a:pt x="1272778" y="243558"/>
                    <a:pt x="1288553" y="269007"/>
                  </a:cubicBezTo>
                  <a:lnTo>
                    <a:pt x="1328514" y="332855"/>
                  </a:lnTo>
                  <a:lnTo>
                    <a:pt x="1249486" y="332855"/>
                  </a:lnTo>
                  <a:lnTo>
                    <a:pt x="1201712" y="261640"/>
                  </a:lnTo>
                  <a:cubicBezTo>
                    <a:pt x="1184746" y="236191"/>
                    <a:pt x="1173137" y="220154"/>
                    <a:pt x="1166886" y="213532"/>
                  </a:cubicBezTo>
                  <a:cubicBezTo>
                    <a:pt x="1160636" y="206909"/>
                    <a:pt x="1154013" y="202370"/>
                    <a:pt x="1147018" y="199914"/>
                  </a:cubicBezTo>
                  <a:cubicBezTo>
                    <a:pt x="1140023" y="197458"/>
                    <a:pt x="1128935" y="196230"/>
                    <a:pt x="1113755" y="196230"/>
                  </a:cubicBezTo>
                  <a:lnTo>
                    <a:pt x="1100360" y="196230"/>
                  </a:lnTo>
                  <a:lnTo>
                    <a:pt x="1100360" y="332855"/>
                  </a:lnTo>
                  <a:lnTo>
                    <a:pt x="1034281" y="332855"/>
                  </a:lnTo>
                  <a:close/>
                  <a:moveTo>
                    <a:pt x="700236" y="5582"/>
                  </a:moveTo>
                  <a:lnTo>
                    <a:pt x="766315" y="5582"/>
                  </a:lnTo>
                  <a:lnTo>
                    <a:pt x="766315" y="182836"/>
                  </a:lnTo>
                  <a:cubicBezTo>
                    <a:pt x="766315" y="210964"/>
                    <a:pt x="767134" y="229196"/>
                    <a:pt x="768771" y="237530"/>
                  </a:cubicBezTo>
                  <a:cubicBezTo>
                    <a:pt x="771599" y="250925"/>
                    <a:pt x="778333" y="261678"/>
                    <a:pt x="788975" y="269789"/>
                  </a:cubicBezTo>
                  <a:cubicBezTo>
                    <a:pt x="799616" y="277900"/>
                    <a:pt x="814164" y="281955"/>
                    <a:pt x="832618" y="281955"/>
                  </a:cubicBezTo>
                  <a:cubicBezTo>
                    <a:pt x="851371" y="281955"/>
                    <a:pt x="865510" y="278123"/>
                    <a:pt x="875034" y="270458"/>
                  </a:cubicBezTo>
                  <a:cubicBezTo>
                    <a:pt x="884560" y="262794"/>
                    <a:pt x="890289" y="253380"/>
                    <a:pt x="892224" y="242218"/>
                  </a:cubicBezTo>
                  <a:cubicBezTo>
                    <a:pt x="894159" y="231056"/>
                    <a:pt x="895126" y="212527"/>
                    <a:pt x="895126" y="186631"/>
                  </a:cubicBezTo>
                  <a:lnTo>
                    <a:pt x="895126" y="5582"/>
                  </a:lnTo>
                  <a:lnTo>
                    <a:pt x="961206" y="5582"/>
                  </a:lnTo>
                  <a:lnTo>
                    <a:pt x="961206" y="177478"/>
                  </a:lnTo>
                  <a:cubicBezTo>
                    <a:pt x="961206" y="216769"/>
                    <a:pt x="959420" y="244525"/>
                    <a:pt x="955848" y="260747"/>
                  </a:cubicBezTo>
                  <a:cubicBezTo>
                    <a:pt x="952276" y="276970"/>
                    <a:pt x="945691" y="290662"/>
                    <a:pt x="936091" y="301824"/>
                  </a:cubicBezTo>
                  <a:cubicBezTo>
                    <a:pt x="926492" y="312986"/>
                    <a:pt x="913655" y="321878"/>
                    <a:pt x="897582" y="328501"/>
                  </a:cubicBezTo>
                  <a:cubicBezTo>
                    <a:pt x="881508" y="335124"/>
                    <a:pt x="860524" y="338436"/>
                    <a:pt x="834628" y="338436"/>
                  </a:cubicBezTo>
                  <a:cubicBezTo>
                    <a:pt x="803374" y="338436"/>
                    <a:pt x="779673" y="334827"/>
                    <a:pt x="763525" y="327608"/>
                  </a:cubicBezTo>
                  <a:cubicBezTo>
                    <a:pt x="747377" y="320390"/>
                    <a:pt x="734615" y="311014"/>
                    <a:pt x="725239" y="299480"/>
                  </a:cubicBezTo>
                  <a:cubicBezTo>
                    <a:pt x="715863" y="287946"/>
                    <a:pt x="709686" y="275853"/>
                    <a:pt x="706710" y="263203"/>
                  </a:cubicBezTo>
                  <a:cubicBezTo>
                    <a:pt x="702394" y="244451"/>
                    <a:pt x="700236" y="216769"/>
                    <a:pt x="700236" y="180157"/>
                  </a:cubicBezTo>
                  <a:close/>
                  <a:moveTo>
                    <a:pt x="0" y="5582"/>
                  </a:moveTo>
                  <a:lnTo>
                    <a:pt x="77465" y="5582"/>
                  </a:lnTo>
                  <a:lnTo>
                    <a:pt x="154483" y="135062"/>
                  </a:lnTo>
                  <a:lnTo>
                    <a:pt x="229939" y="5582"/>
                  </a:lnTo>
                  <a:lnTo>
                    <a:pt x="306065" y="5582"/>
                  </a:lnTo>
                  <a:lnTo>
                    <a:pt x="185737" y="195561"/>
                  </a:lnTo>
                  <a:lnTo>
                    <a:pt x="185737" y="332855"/>
                  </a:lnTo>
                  <a:lnTo>
                    <a:pt x="119881" y="332855"/>
                  </a:lnTo>
                  <a:lnTo>
                    <a:pt x="119881" y="195114"/>
                  </a:lnTo>
                  <a:close/>
                  <a:moveTo>
                    <a:pt x="493142" y="0"/>
                  </a:moveTo>
                  <a:cubicBezTo>
                    <a:pt x="541362" y="0"/>
                    <a:pt x="579946" y="14958"/>
                    <a:pt x="608893" y="44872"/>
                  </a:cubicBezTo>
                  <a:cubicBezTo>
                    <a:pt x="637840" y="74787"/>
                    <a:pt x="652313" y="116384"/>
                    <a:pt x="652313" y="169665"/>
                  </a:cubicBezTo>
                  <a:cubicBezTo>
                    <a:pt x="652313" y="222499"/>
                    <a:pt x="637951" y="263836"/>
                    <a:pt x="609227" y="293676"/>
                  </a:cubicBezTo>
                  <a:cubicBezTo>
                    <a:pt x="580504" y="323516"/>
                    <a:pt x="542106" y="338436"/>
                    <a:pt x="494034" y="338436"/>
                  </a:cubicBezTo>
                  <a:cubicBezTo>
                    <a:pt x="445368" y="338436"/>
                    <a:pt x="406672" y="323590"/>
                    <a:pt x="377949" y="293899"/>
                  </a:cubicBezTo>
                  <a:cubicBezTo>
                    <a:pt x="349225" y="264208"/>
                    <a:pt x="334863" y="223317"/>
                    <a:pt x="334863" y="171227"/>
                  </a:cubicBezTo>
                  <a:cubicBezTo>
                    <a:pt x="334863" y="137890"/>
                    <a:pt x="339849" y="109910"/>
                    <a:pt x="349820" y="87288"/>
                  </a:cubicBezTo>
                  <a:cubicBezTo>
                    <a:pt x="357261" y="70619"/>
                    <a:pt x="367419" y="55662"/>
                    <a:pt x="380293" y="42416"/>
                  </a:cubicBezTo>
                  <a:cubicBezTo>
                    <a:pt x="393166" y="29171"/>
                    <a:pt x="407268" y="19348"/>
                    <a:pt x="422597" y="12949"/>
                  </a:cubicBezTo>
                  <a:cubicBezTo>
                    <a:pt x="442986" y="4316"/>
                    <a:pt x="466501" y="0"/>
                    <a:pt x="4931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18" name="Right Arrow 5">
            <a:extLst>
              <a:ext uri="{FF2B5EF4-FFF2-40B4-BE49-F238E27FC236}">
                <a16:creationId xmlns:a16="http://schemas.microsoft.com/office/drawing/2014/main" id="{723E45D2-F210-495F-9192-846B40372717}"/>
              </a:ext>
            </a:extLst>
          </p:cNvPr>
          <p:cNvSpPr/>
          <p:nvPr/>
        </p:nvSpPr>
        <p:spPr>
          <a:xfrm rot="10800000">
            <a:off x="6471535" y="4743980"/>
            <a:ext cx="1989692" cy="1487897"/>
          </a:xfrm>
          <a:prstGeom prst="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balanced" dir="t"/>
          </a:scene3d>
          <a:sp3d extrusionH="457200" contourW="12700" prstMaterial="matte">
            <a:extrusionClr>
              <a:srgbClr val="FDBDC7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919" name="Right Arrow 5">
            <a:extLst>
              <a:ext uri="{FF2B5EF4-FFF2-40B4-BE49-F238E27FC236}">
                <a16:creationId xmlns:a16="http://schemas.microsoft.com/office/drawing/2014/main" id="{E01B82F4-E409-48B1-9D96-04B9E145B4CB}"/>
              </a:ext>
            </a:extLst>
          </p:cNvPr>
          <p:cNvSpPr/>
          <p:nvPr/>
        </p:nvSpPr>
        <p:spPr>
          <a:xfrm>
            <a:off x="7333063" y="3848046"/>
            <a:ext cx="1989692" cy="1487897"/>
          </a:xfrm>
          <a:prstGeom prst="rightArrow">
            <a:avLst/>
          </a:prstGeom>
          <a:solidFill>
            <a:schemeClr val="accent3"/>
          </a:solidFill>
          <a:ln>
            <a:noFill/>
          </a:ln>
          <a:scene3d>
            <a:camera prst="orthographicFront"/>
            <a:lightRig rig="balanced" dir="t"/>
          </a:scene3d>
          <a:sp3d extrusionH="457200" contourW="12700" prstMaterial="matte">
            <a:extrusionClr>
              <a:srgbClr val="FDBDC7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920" name="TextBox 919">
            <a:extLst>
              <a:ext uri="{FF2B5EF4-FFF2-40B4-BE49-F238E27FC236}">
                <a16:creationId xmlns:a16="http://schemas.microsoft.com/office/drawing/2014/main" id="{844A6607-BC16-4339-A68A-6944A8028F0C}"/>
              </a:ext>
            </a:extLst>
          </p:cNvPr>
          <p:cNvSpPr txBox="1"/>
          <p:nvPr/>
        </p:nvSpPr>
        <p:spPr>
          <a:xfrm>
            <a:off x="7480026" y="5226319"/>
            <a:ext cx="83589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Option </a:t>
            </a:r>
          </a:p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1" name="TextBox 920">
            <a:extLst>
              <a:ext uri="{FF2B5EF4-FFF2-40B4-BE49-F238E27FC236}">
                <a16:creationId xmlns:a16="http://schemas.microsoft.com/office/drawing/2014/main" id="{85425A3A-7F0D-459A-908D-FF2E48F5D2F9}"/>
              </a:ext>
            </a:extLst>
          </p:cNvPr>
          <p:cNvSpPr txBox="1"/>
          <p:nvPr/>
        </p:nvSpPr>
        <p:spPr>
          <a:xfrm>
            <a:off x="7480026" y="4333154"/>
            <a:ext cx="83589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Option </a:t>
            </a:r>
          </a:p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2" name="Donut 8">
            <a:extLst>
              <a:ext uri="{FF2B5EF4-FFF2-40B4-BE49-F238E27FC236}">
                <a16:creationId xmlns:a16="http://schemas.microsoft.com/office/drawing/2014/main" id="{6EF454A1-7E57-4992-B73C-72357C33D9E0}"/>
              </a:ext>
            </a:extLst>
          </p:cNvPr>
          <p:cNvSpPr/>
          <p:nvPr/>
        </p:nvSpPr>
        <p:spPr>
          <a:xfrm>
            <a:off x="8427671" y="4387948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23" name="Donut 39">
            <a:extLst>
              <a:ext uri="{FF2B5EF4-FFF2-40B4-BE49-F238E27FC236}">
                <a16:creationId xmlns:a16="http://schemas.microsoft.com/office/drawing/2014/main" id="{761DD0DD-F915-4711-8195-18C1D6FDA264}"/>
              </a:ext>
            </a:extLst>
          </p:cNvPr>
          <p:cNvSpPr/>
          <p:nvPr/>
        </p:nvSpPr>
        <p:spPr>
          <a:xfrm>
            <a:off x="6962602" y="5275595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924" name="Group 21">
            <a:extLst>
              <a:ext uri="{FF2B5EF4-FFF2-40B4-BE49-F238E27FC236}">
                <a16:creationId xmlns:a16="http://schemas.microsoft.com/office/drawing/2014/main" id="{01CC0BC8-E9D2-4AD9-BCAA-80355C888D7C}"/>
              </a:ext>
            </a:extLst>
          </p:cNvPr>
          <p:cNvGrpSpPr/>
          <p:nvPr/>
        </p:nvGrpSpPr>
        <p:grpSpPr>
          <a:xfrm>
            <a:off x="4063148" y="3951789"/>
            <a:ext cx="2218147" cy="1041645"/>
            <a:chOff x="4965552" y="1768882"/>
            <a:chExt cx="2583556" cy="1041645"/>
          </a:xfrm>
        </p:grpSpPr>
        <p:sp>
          <p:nvSpPr>
            <p:cNvPr id="925" name="TextBox 924">
              <a:extLst>
                <a:ext uri="{FF2B5EF4-FFF2-40B4-BE49-F238E27FC236}">
                  <a16:creationId xmlns:a16="http://schemas.microsoft.com/office/drawing/2014/main" id="{EE55597F-C0C2-4927-AB39-448BBFAAAB16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6" name="TextBox 925">
              <a:extLst>
                <a:ext uri="{FF2B5EF4-FFF2-40B4-BE49-F238E27FC236}">
                  <a16:creationId xmlns:a16="http://schemas.microsoft.com/office/drawing/2014/main" id="{63936C44-26BB-4E5D-94A9-CDED61AEB98D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27" name="Group 24">
            <a:extLst>
              <a:ext uri="{FF2B5EF4-FFF2-40B4-BE49-F238E27FC236}">
                <a16:creationId xmlns:a16="http://schemas.microsoft.com/office/drawing/2014/main" id="{DA3FA670-B2E0-4C0A-8805-B6DA51AEDDA4}"/>
              </a:ext>
            </a:extLst>
          </p:cNvPr>
          <p:cNvGrpSpPr/>
          <p:nvPr/>
        </p:nvGrpSpPr>
        <p:grpSpPr>
          <a:xfrm>
            <a:off x="4063148" y="5086489"/>
            <a:ext cx="2218147" cy="1041645"/>
            <a:chOff x="4965552" y="1768882"/>
            <a:chExt cx="2583556" cy="1041645"/>
          </a:xfrm>
        </p:grpSpPr>
        <p:sp>
          <p:nvSpPr>
            <p:cNvPr id="928" name="TextBox 927">
              <a:extLst>
                <a:ext uri="{FF2B5EF4-FFF2-40B4-BE49-F238E27FC236}">
                  <a16:creationId xmlns:a16="http://schemas.microsoft.com/office/drawing/2014/main" id="{B33A7ABF-931F-4D64-8EF9-B200F9C67FC9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9" name="TextBox 928">
              <a:extLst>
                <a:ext uri="{FF2B5EF4-FFF2-40B4-BE49-F238E27FC236}">
                  <a16:creationId xmlns:a16="http://schemas.microsoft.com/office/drawing/2014/main" id="{A81DFAF7-33D7-467E-8E15-3677B1E08AB1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30" name="Group 21">
            <a:extLst>
              <a:ext uri="{FF2B5EF4-FFF2-40B4-BE49-F238E27FC236}">
                <a16:creationId xmlns:a16="http://schemas.microsoft.com/office/drawing/2014/main" id="{CEE8B5F3-BBF6-4B6C-AD71-AD794CD7D5E1}"/>
              </a:ext>
            </a:extLst>
          </p:cNvPr>
          <p:cNvGrpSpPr/>
          <p:nvPr/>
        </p:nvGrpSpPr>
        <p:grpSpPr>
          <a:xfrm>
            <a:off x="9512996" y="3951789"/>
            <a:ext cx="2218147" cy="1041645"/>
            <a:chOff x="4965552" y="1768882"/>
            <a:chExt cx="2583556" cy="1041645"/>
          </a:xfrm>
        </p:grpSpPr>
        <p:sp>
          <p:nvSpPr>
            <p:cNvPr id="931" name="TextBox 930">
              <a:extLst>
                <a:ext uri="{FF2B5EF4-FFF2-40B4-BE49-F238E27FC236}">
                  <a16:creationId xmlns:a16="http://schemas.microsoft.com/office/drawing/2014/main" id="{79C61DCF-F768-48CF-B906-6EF64C6F181A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32" name="TextBox 931">
              <a:extLst>
                <a:ext uri="{FF2B5EF4-FFF2-40B4-BE49-F238E27FC236}">
                  <a16:creationId xmlns:a16="http://schemas.microsoft.com/office/drawing/2014/main" id="{D3498A1B-8D94-4B33-8314-D8057A17B405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33" name="Group 24">
            <a:extLst>
              <a:ext uri="{FF2B5EF4-FFF2-40B4-BE49-F238E27FC236}">
                <a16:creationId xmlns:a16="http://schemas.microsoft.com/office/drawing/2014/main" id="{6E9053FC-3E3F-4952-AF11-00B063D4F9F4}"/>
              </a:ext>
            </a:extLst>
          </p:cNvPr>
          <p:cNvGrpSpPr/>
          <p:nvPr/>
        </p:nvGrpSpPr>
        <p:grpSpPr>
          <a:xfrm>
            <a:off x="9512996" y="5086489"/>
            <a:ext cx="2218147" cy="1041645"/>
            <a:chOff x="4965552" y="1768882"/>
            <a:chExt cx="2583556" cy="1041645"/>
          </a:xfrm>
        </p:grpSpPr>
        <p:sp>
          <p:nvSpPr>
            <p:cNvPr id="934" name="TextBox 933">
              <a:extLst>
                <a:ext uri="{FF2B5EF4-FFF2-40B4-BE49-F238E27FC236}">
                  <a16:creationId xmlns:a16="http://schemas.microsoft.com/office/drawing/2014/main" id="{7B155D51-0ED8-4C20-955A-9865247354B1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35" name="TextBox 934">
              <a:extLst>
                <a:ext uri="{FF2B5EF4-FFF2-40B4-BE49-F238E27FC236}">
                  <a16:creationId xmlns:a16="http://schemas.microsoft.com/office/drawing/2014/main" id="{8EBD340C-F540-413C-B116-3CC252643EDA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36" name="Group 8">
            <a:extLst>
              <a:ext uri="{FF2B5EF4-FFF2-40B4-BE49-F238E27FC236}">
                <a16:creationId xmlns:a16="http://schemas.microsoft.com/office/drawing/2014/main" id="{DFC07553-28AF-4439-889C-DF66401CDC5C}"/>
              </a:ext>
            </a:extLst>
          </p:cNvPr>
          <p:cNvGrpSpPr/>
          <p:nvPr/>
        </p:nvGrpSpPr>
        <p:grpSpPr>
          <a:xfrm>
            <a:off x="6893718" y="2747486"/>
            <a:ext cx="1761331" cy="758741"/>
            <a:chOff x="203895" y="3409836"/>
            <a:chExt cx="1761331" cy="758741"/>
          </a:xfrm>
        </p:grpSpPr>
        <p:sp>
          <p:nvSpPr>
            <p:cNvPr id="937" name="TextBox 936">
              <a:extLst>
                <a:ext uri="{FF2B5EF4-FFF2-40B4-BE49-F238E27FC236}">
                  <a16:creationId xmlns:a16="http://schemas.microsoft.com/office/drawing/2014/main" id="{11FD065F-A877-41C8-AC1E-E58E52635378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3"/>
                  </a:solidFill>
                  <a:ea typeface="FZShuTi" pitchFamily="2" charset="-122"/>
                  <a:cs typeface="Arial" pitchFamily="34" charset="0"/>
                </a:rPr>
                <a:t>$234,090</a:t>
              </a:r>
              <a:endParaRPr lang="ko-KR" altLang="en-US" sz="28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938" name="TextBox 937">
              <a:extLst>
                <a:ext uri="{FF2B5EF4-FFF2-40B4-BE49-F238E27FC236}">
                  <a16:creationId xmlns:a16="http://schemas.microsoft.com/office/drawing/2014/main" id="{54E81A80-8106-49BB-898E-3745A484A0B2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939" name="Group 27">
            <a:extLst>
              <a:ext uri="{FF2B5EF4-FFF2-40B4-BE49-F238E27FC236}">
                <a16:creationId xmlns:a16="http://schemas.microsoft.com/office/drawing/2014/main" id="{97C786C1-831D-4BDE-A2B4-98C2B5446BCB}"/>
              </a:ext>
            </a:extLst>
          </p:cNvPr>
          <p:cNvGrpSpPr/>
          <p:nvPr/>
        </p:nvGrpSpPr>
        <p:grpSpPr>
          <a:xfrm>
            <a:off x="9162429" y="2747486"/>
            <a:ext cx="1761331" cy="758741"/>
            <a:chOff x="203895" y="3409836"/>
            <a:chExt cx="1761331" cy="758741"/>
          </a:xfrm>
        </p:grpSpPr>
        <p:sp>
          <p:nvSpPr>
            <p:cNvPr id="940" name="TextBox 939">
              <a:extLst>
                <a:ext uri="{FF2B5EF4-FFF2-40B4-BE49-F238E27FC236}">
                  <a16:creationId xmlns:a16="http://schemas.microsoft.com/office/drawing/2014/main" id="{DBD8B8CC-681C-4B39-A3DA-7F99890C5478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$434,090</a:t>
              </a:r>
              <a:endParaRPr lang="ko-KR" altLang="en-US" sz="28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941" name="TextBox 940">
              <a:extLst>
                <a:ext uri="{FF2B5EF4-FFF2-40B4-BE49-F238E27FC236}">
                  <a16:creationId xmlns:a16="http://schemas.microsoft.com/office/drawing/2014/main" id="{890C9879-66D4-4A00-8411-486C33BD3A4D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942" name="TextBox 941">
            <a:extLst>
              <a:ext uri="{FF2B5EF4-FFF2-40B4-BE49-F238E27FC236}">
                <a16:creationId xmlns:a16="http://schemas.microsoft.com/office/drawing/2014/main" id="{BDB56561-F75C-471F-840C-D669F1B84E68}"/>
              </a:ext>
            </a:extLst>
          </p:cNvPr>
          <p:cNvSpPr txBox="1"/>
          <p:nvPr/>
        </p:nvSpPr>
        <p:spPr>
          <a:xfrm>
            <a:off x="6501634" y="1730816"/>
            <a:ext cx="480353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2000" dirty="0">
                <a:solidFill>
                  <a:schemeClr val="accent1"/>
                </a:solidFill>
                <a:cs typeface="Arial" pitchFamily="34" charset="0"/>
              </a:rPr>
              <a:t>ALLPPT </a:t>
            </a:r>
            <a:r>
              <a:rPr lang="en-GB" altLang="ko-KR" sz="2000" dirty="0">
                <a:cs typeface="Arial" pitchFamily="34" charset="0"/>
              </a:rPr>
              <a:t>Layout</a:t>
            </a:r>
          </a:p>
          <a:p>
            <a:r>
              <a:rPr lang="en-GB" altLang="ko-KR" sz="2000" dirty="0">
                <a:solidFill>
                  <a:schemeClr val="accent3"/>
                </a:solidFill>
                <a:cs typeface="Arial" pitchFamily="34" charset="0"/>
              </a:rPr>
              <a:t>Clean Text </a:t>
            </a:r>
            <a:r>
              <a:rPr lang="en-GB" altLang="ko-KR" sz="2000" dirty="0">
                <a:cs typeface="Arial" pitchFamily="34" charset="0"/>
              </a:rPr>
              <a:t>Slide for your Presentation</a:t>
            </a:r>
            <a:endParaRPr lang="ko-KR" altLang="en-US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11165</TotalTime>
  <Words>116</Words>
  <Application>Microsoft Office PowerPoint</Application>
  <PresentationFormat>와이드스크린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25</cp:revision>
  <dcterms:created xsi:type="dcterms:W3CDTF">2018-02-18T19:39:47Z</dcterms:created>
  <dcterms:modified xsi:type="dcterms:W3CDTF">2023-11-27T14:57:42Z</dcterms:modified>
</cp:coreProperties>
</file>