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571" name="그룹 570">
            <a:extLst>
              <a:ext uri="{FF2B5EF4-FFF2-40B4-BE49-F238E27FC236}">
                <a16:creationId xmlns:a16="http://schemas.microsoft.com/office/drawing/2014/main" id="{C301B4AB-06BB-4622-A978-3D6D42B7406E}"/>
              </a:ext>
            </a:extLst>
          </p:cNvPr>
          <p:cNvGrpSpPr/>
          <p:nvPr/>
        </p:nvGrpSpPr>
        <p:grpSpPr>
          <a:xfrm>
            <a:off x="800101" y="1952625"/>
            <a:ext cx="2695574" cy="4133850"/>
            <a:chOff x="800101" y="1952625"/>
            <a:chExt cx="2695574" cy="4133850"/>
          </a:xfrm>
        </p:grpSpPr>
        <p:sp>
          <p:nvSpPr>
            <p:cNvPr id="572" name="사각형: 둥근 모서리 571">
              <a:extLst>
                <a:ext uri="{FF2B5EF4-FFF2-40B4-BE49-F238E27FC236}">
                  <a16:creationId xmlns:a16="http://schemas.microsoft.com/office/drawing/2014/main" id="{F5C75E15-5DF2-466F-99F7-C6503E1EE6B9}"/>
                </a:ext>
              </a:extLst>
            </p:cNvPr>
            <p:cNvSpPr/>
            <p:nvPr/>
          </p:nvSpPr>
          <p:spPr>
            <a:xfrm>
              <a:off x="800101" y="1952625"/>
              <a:ext cx="2695574" cy="4133850"/>
            </a:xfrm>
            <a:prstGeom prst="roundRect">
              <a:avLst>
                <a:gd name="adj" fmla="val 696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3" name="사각형: 둥근 모서리 572">
              <a:extLst>
                <a:ext uri="{FF2B5EF4-FFF2-40B4-BE49-F238E27FC236}">
                  <a16:creationId xmlns:a16="http://schemas.microsoft.com/office/drawing/2014/main" id="{C46E3715-6239-41D2-A02D-A1C7FB2741E1}"/>
                </a:ext>
              </a:extLst>
            </p:cNvPr>
            <p:cNvSpPr/>
            <p:nvPr/>
          </p:nvSpPr>
          <p:spPr>
            <a:xfrm>
              <a:off x="963640" y="2095500"/>
              <a:ext cx="2368496" cy="3848100"/>
            </a:xfrm>
            <a:prstGeom prst="roundRect">
              <a:avLst>
                <a:gd name="adj" fmla="val 6962"/>
              </a:avLst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100000"/>
                  </a:schemeClr>
                </a:gs>
              </a:gsLst>
              <a:lin ang="10800000" scaled="0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74" name="TextBox 573">
              <a:extLst>
                <a:ext uri="{FF2B5EF4-FFF2-40B4-BE49-F238E27FC236}">
                  <a16:creationId xmlns:a16="http://schemas.microsoft.com/office/drawing/2014/main" id="{B1339B4E-891F-424B-8276-31EB595D2543}"/>
                </a:ext>
              </a:extLst>
            </p:cNvPr>
            <p:cNvSpPr txBox="1"/>
            <p:nvPr/>
          </p:nvSpPr>
          <p:spPr>
            <a:xfrm flipH="1">
              <a:off x="1587150" y="2283749"/>
              <a:ext cx="1664463" cy="486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altLang="ko-KR" sz="1600" dirty="0">
                  <a:solidFill>
                    <a:schemeClr val="accent1"/>
                  </a:solidFill>
                  <a:cs typeface="Arial" pitchFamily="34" charset="0"/>
                </a:rPr>
                <a:t>Simple Portfolio Presentation</a:t>
              </a:r>
            </a:p>
          </p:txBody>
        </p:sp>
        <p:grpSp>
          <p:nvGrpSpPr>
            <p:cNvPr id="575" name="그룹 574">
              <a:extLst>
                <a:ext uri="{FF2B5EF4-FFF2-40B4-BE49-F238E27FC236}">
                  <a16:creationId xmlns:a16="http://schemas.microsoft.com/office/drawing/2014/main" id="{DF661618-5091-4918-812C-5953AA482C7D}"/>
                </a:ext>
              </a:extLst>
            </p:cNvPr>
            <p:cNvGrpSpPr/>
            <p:nvPr/>
          </p:nvGrpSpPr>
          <p:grpSpPr>
            <a:xfrm>
              <a:off x="1190175" y="3971599"/>
              <a:ext cx="1915426" cy="731342"/>
              <a:chOff x="3782329" y="3580647"/>
              <a:chExt cx="1563024" cy="731342"/>
            </a:xfrm>
          </p:grpSpPr>
          <p:sp>
            <p:nvSpPr>
              <p:cNvPr id="584" name="TextBox 583">
                <a:extLst>
                  <a:ext uri="{FF2B5EF4-FFF2-40B4-BE49-F238E27FC236}">
                    <a16:creationId xmlns:a16="http://schemas.microsoft.com/office/drawing/2014/main" id="{B94F5A62-0E13-4886-BC2B-8476D015CA02}"/>
                  </a:ext>
                </a:extLst>
              </p:cNvPr>
              <p:cNvSpPr txBox="1"/>
              <p:nvPr/>
            </p:nvSpPr>
            <p:spPr>
              <a:xfrm>
                <a:off x="3782329" y="3850324"/>
                <a:ext cx="15630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Easy to change colors, photos and Text.         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585" name="TextBox 584">
                <a:extLst>
                  <a:ext uri="{FF2B5EF4-FFF2-40B4-BE49-F238E27FC236}">
                    <a16:creationId xmlns:a16="http://schemas.microsoft.com/office/drawing/2014/main" id="{82A0D985-D4A9-4A8F-8937-1E00A230E6A5}"/>
                  </a:ext>
                </a:extLst>
              </p:cNvPr>
              <p:cNvSpPr txBox="1"/>
              <p:nvPr/>
            </p:nvSpPr>
            <p:spPr>
              <a:xfrm>
                <a:off x="3782329" y="3580647"/>
                <a:ext cx="156302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Text  Here</a:t>
                </a:r>
                <a:endParaRPr lang="ko-KR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576" name="그룹 575">
              <a:extLst>
                <a:ext uri="{FF2B5EF4-FFF2-40B4-BE49-F238E27FC236}">
                  <a16:creationId xmlns:a16="http://schemas.microsoft.com/office/drawing/2014/main" id="{E39C6729-C616-48F4-800F-FE6379912BBE}"/>
                </a:ext>
              </a:extLst>
            </p:cNvPr>
            <p:cNvGrpSpPr/>
            <p:nvPr/>
          </p:nvGrpSpPr>
          <p:grpSpPr>
            <a:xfrm>
              <a:off x="1190175" y="2891821"/>
              <a:ext cx="1915426" cy="731342"/>
              <a:chOff x="3782329" y="3580647"/>
              <a:chExt cx="1563024" cy="731342"/>
            </a:xfrm>
          </p:grpSpPr>
          <p:sp>
            <p:nvSpPr>
              <p:cNvPr id="582" name="TextBox 581">
                <a:extLst>
                  <a:ext uri="{FF2B5EF4-FFF2-40B4-BE49-F238E27FC236}">
                    <a16:creationId xmlns:a16="http://schemas.microsoft.com/office/drawing/2014/main" id="{B47C4AC8-8CBE-4ED9-80BE-2D0E4ABE586B}"/>
                  </a:ext>
                </a:extLst>
              </p:cNvPr>
              <p:cNvSpPr txBox="1"/>
              <p:nvPr/>
            </p:nvSpPr>
            <p:spPr>
              <a:xfrm>
                <a:off x="3782329" y="3850324"/>
                <a:ext cx="15630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Easy to change colors, photos and Text.         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583" name="TextBox 582">
                <a:extLst>
                  <a:ext uri="{FF2B5EF4-FFF2-40B4-BE49-F238E27FC236}">
                    <a16:creationId xmlns:a16="http://schemas.microsoft.com/office/drawing/2014/main" id="{5766E6E4-B2ED-45C9-8ED6-15D6EE7F2D4A}"/>
                  </a:ext>
                </a:extLst>
              </p:cNvPr>
              <p:cNvSpPr txBox="1"/>
              <p:nvPr/>
            </p:nvSpPr>
            <p:spPr>
              <a:xfrm>
                <a:off x="3782329" y="3580647"/>
                <a:ext cx="156302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Text  Here</a:t>
                </a:r>
                <a:endParaRPr lang="ko-KR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577" name="그룹 576">
              <a:extLst>
                <a:ext uri="{FF2B5EF4-FFF2-40B4-BE49-F238E27FC236}">
                  <a16:creationId xmlns:a16="http://schemas.microsoft.com/office/drawing/2014/main" id="{7E922BF7-1D41-449D-90FD-5125C821CD09}"/>
                </a:ext>
              </a:extLst>
            </p:cNvPr>
            <p:cNvGrpSpPr/>
            <p:nvPr/>
          </p:nvGrpSpPr>
          <p:grpSpPr>
            <a:xfrm>
              <a:off x="1190175" y="5051375"/>
              <a:ext cx="1915426" cy="731342"/>
              <a:chOff x="3782329" y="3628272"/>
              <a:chExt cx="1563024" cy="731342"/>
            </a:xfrm>
          </p:grpSpPr>
          <p:sp>
            <p:nvSpPr>
              <p:cNvPr id="580" name="TextBox 579">
                <a:extLst>
                  <a:ext uri="{FF2B5EF4-FFF2-40B4-BE49-F238E27FC236}">
                    <a16:creationId xmlns:a16="http://schemas.microsoft.com/office/drawing/2014/main" id="{33D46F45-42E9-4E4E-9088-91721B757DFB}"/>
                  </a:ext>
                </a:extLst>
              </p:cNvPr>
              <p:cNvSpPr txBox="1"/>
              <p:nvPr/>
            </p:nvSpPr>
            <p:spPr>
              <a:xfrm>
                <a:off x="3782329" y="3897949"/>
                <a:ext cx="15630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Easy to change colors, photos and Text.         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581" name="TextBox 580">
                <a:extLst>
                  <a:ext uri="{FF2B5EF4-FFF2-40B4-BE49-F238E27FC236}">
                    <a16:creationId xmlns:a16="http://schemas.microsoft.com/office/drawing/2014/main" id="{B2AF0D1E-EDB5-4CC7-9A26-F5F4185C1500}"/>
                  </a:ext>
                </a:extLst>
              </p:cNvPr>
              <p:cNvSpPr txBox="1"/>
              <p:nvPr/>
            </p:nvSpPr>
            <p:spPr>
              <a:xfrm>
                <a:off x="3782329" y="3628272"/>
                <a:ext cx="156302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Text  Here</a:t>
                </a:r>
                <a:endParaRPr lang="ko-KR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578" name="화살표: 갈매기형 수장 577">
              <a:extLst>
                <a:ext uri="{FF2B5EF4-FFF2-40B4-BE49-F238E27FC236}">
                  <a16:creationId xmlns:a16="http://schemas.microsoft.com/office/drawing/2014/main" id="{E13DBFD3-9E8D-4C36-AE31-A5904A21A455}"/>
                </a:ext>
              </a:extLst>
            </p:cNvPr>
            <p:cNvSpPr/>
            <p:nvPr/>
          </p:nvSpPr>
          <p:spPr>
            <a:xfrm rot="5400000">
              <a:off x="2040182" y="3627299"/>
              <a:ext cx="215412" cy="340163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79" name="화살표: 갈매기형 수장 578">
              <a:extLst>
                <a:ext uri="{FF2B5EF4-FFF2-40B4-BE49-F238E27FC236}">
                  <a16:creationId xmlns:a16="http://schemas.microsoft.com/office/drawing/2014/main" id="{01F5B9C8-CD21-44E0-A83E-FEA844C7A1F8}"/>
                </a:ext>
              </a:extLst>
            </p:cNvPr>
            <p:cNvSpPr/>
            <p:nvPr/>
          </p:nvSpPr>
          <p:spPr>
            <a:xfrm rot="5400000">
              <a:off x="2040182" y="4707076"/>
              <a:ext cx="215412" cy="340163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86" name="그룹 585">
            <a:extLst>
              <a:ext uri="{FF2B5EF4-FFF2-40B4-BE49-F238E27FC236}">
                <a16:creationId xmlns:a16="http://schemas.microsoft.com/office/drawing/2014/main" id="{A0B6BFB5-2D7D-46EE-BD0C-2AAA12DF2238}"/>
              </a:ext>
            </a:extLst>
          </p:cNvPr>
          <p:cNvGrpSpPr/>
          <p:nvPr/>
        </p:nvGrpSpPr>
        <p:grpSpPr>
          <a:xfrm>
            <a:off x="4748213" y="1952625"/>
            <a:ext cx="2695574" cy="4133850"/>
            <a:chOff x="800101" y="1952625"/>
            <a:chExt cx="2695574" cy="4133850"/>
          </a:xfrm>
        </p:grpSpPr>
        <p:sp>
          <p:nvSpPr>
            <p:cNvPr id="587" name="사각형: 둥근 모서리 586">
              <a:extLst>
                <a:ext uri="{FF2B5EF4-FFF2-40B4-BE49-F238E27FC236}">
                  <a16:creationId xmlns:a16="http://schemas.microsoft.com/office/drawing/2014/main" id="{01CE43ED-227C-4E73-AA42-094F8DC97638}"/>
                </a:ext>
              </a:extLst>
            </p:cNvPr>
            <p:cNvSpPr/>
            <p:nvPr/>
          </p:nvSpPr>
          <p:spPr>
            <a:xfrm>
              <a:off x="800101" y="1952625"/>
              <a:ext cx="2695574" cy="4133850"/>
            </a:xfrm>
            <a:prstGeom prst="roundRect">
              <a:avLst>
                <a:gd name="adj" fmla="val 696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8" name="사각형: 둥근 모서리 587">
              <a:extLst>
                <a:ext uri="{FF2B5EF4-FFF2-40B4-BE49-F238E27FC236}">
                  <a16:creationId xmlns:a16="http://schemas.microsoft.com/office/drawing/2014/main" id="{EFF0426D-EF8F-4369-A86C-E7A3DD74C672}"/>
                </a:ext>
              </a:extLst>
            </p:cNvPr>
            <p:cNvSpPr/>
            <p:nvPr/>
          </p:nvSpPr>
          <p:spPr>
            <a:xfrm>
              <a:off x="963640" y="2095500"/>
              <a:ext cx="2368496" cy="3848100"/>
            </a:xfrm>
            <a:prstGeom prst="roundRect">
              <a:avLst>
                <a:gd name="adj" fmla="val 6962"/>
              </a:avLst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100000"/>
                  </a:schemeClr>
                </a:gs>
              </a:gsLst>
              <a:lin ang="10800000" scaled="0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89" name="TextBox 588">
              <a:extLst>
                <a:ext uri="{FF2B5EF4-FFF2-40B4-BE49-F238E27FC236}">
                  <a16:creationId xmlns:a16="http://schemas.microsoft.com/office/drawing/2014/main" id="{7221D586-4F0F-4D5C-AC2E-CA32EF71A270}"/>
                </a:ext>
              </a:extLst>
            </p:cNvPr>
            <p:cNvSpPr txBox="1"/>
            <p:nvPr/>
          </p:nvSpPr>
          <p:spPr>
            <a:xfrm flipH="1">
              <a:off x="1587150" y="2283749"/>
              <a:ext cx="1664463" cy="486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altLang="ko-KR" sz="1600" dirty="0">
                  <a:solidFill>
                    <a:schemeClr val="accent2"/>
                  </a:solidFill>
                  <a:cs typeface="Arial" pitchFamily="34" charset="0"/>
                </a:rPr>
                <a:t>Simple Portfolio Presentation</a:t>
              </a:r>
            </a:p>
          </p:txBody>
        </p:sp>
        <p:grpSp>
          <p:nvGrpSpPr>
            <p:cNvPr id="590" name="그룹 589">
              <a:extLst>
                <a:ext uri="{FF2B5EF4-FFF2-40B4-BE49-F238E27FC236}">
                  <a16:creationId xmlns:a16="http://schemas.microsoft.com/office/drawing/2014/main" id="{AF68D9CE-43AD-4A43-8C41-D20A54E1B09E}"/>
                </a:ext>
              </a:extLst>
            </p:cNvPr>
            <p:cNvGrpSpPr/>
            <p:nvPr/>
          </p:nvGrpSpPr>
          <p:grpSpPr>
            <a:xfrm>
              <a:off x="1190175" y="3971599"/>
              <a:ext cx="1915426" cy="731342"/>
              <a:chOff x="3782329" y="3580647"/>
              <a:chExt cx="1563024" cy="731342"/>
            </a:xfrm>
          </p:grpSpPr>
          <p:sp>
            <p:nvSpPr>
              <p:cNvPr id="599" name="TextBox 598">
                <a:extLst>
                  <a:ext uri="{FF2B5EF4-FFF2-40B4-BE49-F238E27FC236}">
                    <a16:creationId xmlns:a16="http://schemas.microsoft.com/office/drawing/2014/main" id="{C92CBC9E-6383-495A-AB26-B6471767E8ED}"/>
                  </a:ext>
                </a:extLst>
              </p:cNvPr>
              <p:cNvSpPr txBox="1"/>
              <p:nvPr/>
            </p:nvSpPr>
            <p:spPr>
              <a:xfrm>
                <a:off x="3782329" y="3850324"/>
                <a:ext cx="15630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Easy to change colors, photos and Text.         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600" name="TextBox 599">
                <a:extLst>
                  <a:ext uri="{FF2B5EF4-FFF2-40B4-BE49-F238E27FC236}">
                    <a16:creationId xmlns:a16="http://schemas.microsoft.com/office/drawing/2014/main" id="{0C6F6D0D-93AA-4003-A36C-3711D6D34049}"/>
                  </a:ext>
                </a:extLst>
              </p:cNvPr>
              <p:cNvSpPr txBox="1"/>
              <p:nvPr/>
            </p:nvSpPr>
            <p:spPr>
              <a:xfrm>
                <a:off x="3782329" y="3580647"/>
                <a:ext cx="156302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Text  Here</a:t>
                </a:r>
                <a:endParaRPr lang="ko-KR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591" name="그룹 590">
              <a:extLst>
                <a:ext uri="{FF2B5EF4-FFF2-40B4-BE49-F238E27FC236}">
                  <a16:creationId xmlns:a16="http://schemas.microsoft.com/office/drawing/2014/main" id="{1A31D838-717A-48E5-839F-761A63DACE81}"/>
                </a:ext>
              </a:extLst>
            </p:cNvPr>
            <p:cNvGrpSpPr/>
            <p:nvPr/>
          </p:nvGrpSpPr>
          <p:grpSpPr>
            <a:xfrm>
              <a:off x="1190175" y="2891821"/>
              <a:ext cx="1915426" cy="731342"/>
              <a:chOff x="3782329" y="3580647"/>
              <a:chExt cx="1563024" cy="731342"/>
            </a:xfrm>
          </p:grpSpPr>
          <p:sp>
            <p:nvSpPr>
              <p:cNvPr id="597" name="TextBox 596">
                <a:extLst>
                  <a:ext uri="{FF2B5EF4-FFF2-40B4-BE49-F238E27FC236}">
                    <a16:creationId xmlns:a16="http://schemas.microsoft.com/office/drawing/2014/main" id="{973A9D59-E877-4C56-A123-A737D8797286}"/>
                  </a:ext>
                </a:extLst>
              </p:cNvPr>
              <p:cNvSpPr txBox="1"/>
              <p:nvPr/>
            </p:nvSpPr>
            <p:spPr>
              <a:xfrm>
                <a:off x="3782329" y="3850324"/>
                <a:ext cx="15630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Easy to change colors, photos and Text.         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598" name="TextBox 597">
                <a:extLst>
                  <a:ext uri="{FF2B5EF4-FFF2-40B4-BE49-F238E27FC236}">
                    <a16:creationId xmlns:a16="http://schemas.microsoft.com/office/drawing/2014/main" id="{366CFB1F-8EE0-481A-A2D2-4A8C7BF48F3E}"/>
                  </a:ext>
                </a:extLst>
              </p:cNvPr>
              <p:cNvSpPr txBox="1"/>
              <p:nvPr/>
            </p:nvSpPr>
            <p:spPr>
              <a:xfrm>
                <a:off x="3782329" y="3580647"/>
                <a:ext cx="156302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Text  Here</a:t>
                </a:r>
                <a:endParaRPr lang="ko-KR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592" name="그룹 591">
              <a:extLst>
                <a:ext uri="{FF2B5EF4-FFF2-40B4-BE49-F238E27FC236}">
                  <a16:creationId xmlns:a16="http://schemas.microsoft.com/office/drawing/2014/main" id="{B8C33253-652F-437B-A543-AFB7053B9AD0}"/>
                </a:ext>
              </a:extLst>
            </p:cNvPr>
            <p:cNvGrpSpPr/>
            <p:nvPr/>
          </p:nvGrpSpPr>
          <p:grpSpPr>
            <a:xfrm>
              <a:off x="1190175" y="5051375"/>
              <a:ext cx="1915426" cy="731342"/>
              <a:chOff x="3782329" y="3628272"/>
              <a:chExt cx="1563024" cy="731342"/>
            </a:xfrm>
          </p:grpSpPr>
          <p:sp>
            <p:nvSpPr>
              <p:cNvPr id="595" name="TextBox 594">
                <a:extLst>
                  <a:ext uri="{FF2B5EF4-FFF2-40B4-BE49-F238E27FC236}">
                    <a16:creationId xmlns:a16="http://schemas.microsoft.com/office/drawing/2014/main" id="{568AC88A-BAEA-4A7E-A4C2-D53823F026B5}"/>
                  </a:ext>
                </a:extLst>
              </p:cNvPr>
              <p:cNvSpPr txBox="1"/>
              <p:nvPr/>
            </p:nvSpPr>
            <p:spPr>
              <a:xfrm>
                <a:off x="3782329" y="3897949"/>
                <a:ext cx="15630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Easy to change colors, photos and Text.         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596" name="TextBox 595">
                <a:extLst>
                  <a:ext uri="{FF2B5EF4-FFF2-40B4-BE49-F238E27FC236}">
                    <a16:creationId xmlns:a16="http://schemas.microsoft.com/office/drawing/2014/main" id="{4C6529BE-6FEF-441A-9700-B524E12ADC0B}"/>
                  </a:ext>
                </a:extLst>
              </p:cNvPr>
              <p:cNvSpPr txBox="1"/>
              <p:nvPr/>
            </p:nvSpPr>
            <p:spPr>
              <a:xfrm>
                <a:off x="3782329" y="3628272"/>
                <a:ext cx="156302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Text  Here</a:t>
                </a:r>
                <a:endParaRPr lang="ko-KR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593" name="화살표: 갈매기형 수장 592">
              <a:extLst>
                <a:ext uri="{FF2B5EF4-FFF2-40B4-BE49-F238E27FC236}">
                  <a16:creationId xmlns:a16="http://schemas.microsoft.com/office/drawing/2014/main" id="{373FCC22-D21E-483F-914F-5D806C93B86A}"/>
                </a:ext>
              </a:extLst>
            </p:cNvPr>
            <p:cNvSpPr/>
            <p:nvPr/>
          </p:nvSpPr>
          <p:spPr>
            <a:xfrm rot="5400000">
              <a:off x="2040182" y="3627299"/>
              <a:ext cx="215412" cy="340163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594" name="화살표: 갈매기형 수장 593">
              <a:extLst>
                <a:ext uri="{FF2B5EF4-FFF2-40B4-BE49-F238E27FC236}">
                  <a16:creationId xmlns:a16="http://schemas.microsoft.com/office/drawing/2014/main" id="{D7FA0EE6-0CA0-4EC5-8CDF-42EAD5A9774F}"/>
                </a:ext>
              </a:extLst>
            </p:cNvPr>
            <p:cNvSpPr/>
            <p:nvPr/>
          </p:nvSpPr>
          <p:spPr>
            <a:xfrm rot="5400000">
              <a:off x="2040182" y="4707076"/>
              <a:ext cx="215412" cy="340163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01" name="그룹 600">
            <a:extLst>
              <a:ext uri="{FF2B5EF4-FFF2-40B4-BE49-F238E27FC236}">
                <a16:creationId xmlns:a16="http://schemas.microsoft.com/office/drawing/2014/main" id="{DC8E4827-DA6D-4771-8A63-7B3D43A03A4A}"/>
              </a:ext>
            </a:extLst>
          </p:cNvPr>
          <p:cNvGrpSpPr/>
          <p:nvPr/>
        </p:nvGrpSpPr>
        <p:grpSpPr>
          <a:xfrm>
            <a:off x="8696325" y="1952625"/>
            <a:ext cx="2695574" cy="4133850"/>
            <a:chOff x="800101" y="1952625"/>
            <a:chExt cx="2695574" cy="4133850"/>
          </a:xfrm>
        </p:grpSpPr>
        <p:sp>
          <p:nvSpPr>
            <p:cNvPr id="602" name="사각형: 둥근 모서리 601">
              <a:extLst>
                <a:ext uri="{FF2B5EF4-FFF2-40B4-BE49-F238E27FC236}">
                  <a16:creationId xmlns:a16="http://schemas.microsoft.com/office/drawing/2014/main" id="{F86B6C0C-F347-4DA6-98FA-F93E62B24CD4}"/>
                </a:ext>
              </a:extLst>
            </p:cNvPr>
            <p:cNvSpPr/>
            <p:nvPr/>
          </p:nvSpPr>
          <p:spPr>
            <a:xfrm>
              <a:off x="800101" y="1952625"/>
              <a:ext cx="2695574" cy="4133850"/>
            </a:xfrm>
            <a:prstGeom prst="roundRect">
              <a:avLst>
                <a:gd name="adj" fmla="val 6962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3" name="사각형: 둥근 모서리 602">
              <a:extLst>
                <a:ext uri="{FF2B5EF4-FFF2-40B4-BE49-F238E27FC236}">
                  <a16:creationId xmlns:a16="http://schemas.microsoft.com/office/drawing/2014/main" id="{86EB4023-20ED-4EA0-B829-555885E57C64}"/>
                </a:ext>
              </a:extLst>
            </p:cNvPr>
            <p:cNvSpPr/>
            <p:nvPr/>
          </p:nvSpPr>
          <p:spPr>
            <a:xfrm>
              <a:off x="963640" y="2095500"/>
              <a:ext cx="2368496" cy="3848100"/>
            </a:xfrm>
            <a:prstGeom prst="roundRect">
              <a:avLst>
                <a:gd name="adj" fmla="val 6962"/>
              </a:avLst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100000"/>
                  </a:schemeClr>
                </a:gs>
              </a:gsLst>
              <a:lin ang="10800000" scaled="0"/>
              <a:tileRect/>
            </a:gra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04" name="TextBox 603">
              <a:extLst>
                <a:ext uri="{FF2B5EF4-FFF2-40B4-BE49-F238E27FC236}">
                  <a16:creationId xmlns:a16="http://schemas.microsoft.com/office/drawing/2014/main" id="{8067D269-C8C2-4611-B932-5ECCB6419496}"/>
                </a:ext>
              </a:extLst>
            </p:cNvPr>
            <p:cNvSpPr txBox="1"/>
            <p:nvPr/>
          </p:nvSpPr>
          <p:spPr>
            <a:xfrm flipH="1">
              <a:off x="1587150" y="2283749"/>
              <a:ext cx="1664463" cy="486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en-US" altLang="ko-KR" sz="1600" dirty="0">
                  <a:solidFill>
                    <a:schemeClr val="accent3"/>
                  </a:solidFill>
                  <a:cs typeface="Arial" pitchFamily="34" charset="0"/>
                </a:rPr>
                <a:t>Simple Portfolio Presentation</a:t>
              </a:r>
            </a:p>
          </p:txBody>
        </p:sp>
        <p:grpSp>
          <p:nvGrpSpPr>
            <p:cNvPr id="605" name="그룹 604">
              <a:extLst>
                <a:ext uri="{FF2B5EF4-FFF2-40B4-BE49-F238E27FC236}">
                  <a16:creationId xmlns:a16="http://schemas.microsoft.com/office/drawing/2014/main" id="{81AC301C-DE4F-4625-984C-BA9A46FEBB59}"/>
                </a:ext>
              </a:extLst>
            </p:cNvPr>
            <p:cNvGrpSpPr/>
            <p:nvPr/>
          </p:nvGrpSpPr>
          <p:grpSpPr>
            <a:xfrm>
              <a:off x="1190175" y="3971599"/>
              <a:ext cx="1915426" cy="731342"/>
              <a:chOff x="3782329" y="3580647"/>
              <a:chExt cx="1563024" cy="731342"/>
            </a:xfrm>
          </p:grpSpPr>
          <p:sp>
            <p:nvSpPr>
              <p:cNvPr id="614" name="TextBox 613">
                <a:extLst>
                  <a:ext uri="{FF2B5EF4-FFF2-40B4-BE49-F238E27FC236}">
                    <a16:creationId xmlns:a16="http://schemas.microsoft.com/office/drawing/2014/main" id="{870A14BB-AEDC-4268-9F22-F51B6DA1A898}"/>
                  </a:ext>
                </a:extLst>
              </p:cNvPr>
              <p:cNvSpPr txBox="1"/>
              <p:nvPr/>
            </p:nvSpPr>
            <p:spPr>
              <a:xfrm>
                <a:off x="3782329" y="3850324"/>
                <a:ext cx="15630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Easy to change colors, photos and Text.         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615" name="TextBox 614">
                <a:extLst>
                  <a:ext uri="{FF2B5EF4-FFF2-40B4-BE49-F238E27FC236}">
                    <a16:creationId xmlns:a16="http://schemas.microsoft.com/office/drawing/2014/main" id="{2F8E55A8-9EBE-4880-A5D5-7851FFFA978D}"/>
                  </a:ext>
                </a:extLst>
              </p:cNvPr>
              <p:cNvSpPr txBox="1"/>
              <p:nvPr/>
            </p:nvSpPr>
            <p:spPr>
              <a:xfrm>
                <a:off x="3782329" y="3580647"/>
                <a:ext cx="156302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Text  Here</a:t>
                </a:r>
                <a:endParaRPr lang="ko-KR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606" name="그룹 605">
              <a:extLst>
                <a:ext uri="{FF2B5EF4-FFF2-40B4-BE49-F238E27FC236}">
                  <a16:creationId xmlns:a16="http://schemas.microsoft.com/office/drawing/2014/main" id="{A3986345-A3DE-40D6-8B20-994287B08FC0}"/>
                </a:ext>
              </a:extLst>
            </p:cNvPr>
            <p:cNvGrpSpPr/>
            <p:nvPr/>
          </p:nvGrpSpPr>
          <p:grpSpPr>
            <a:xfrm>
              <a:off x="1190175" y="2891821"/>
              <a:ext cx="1915426" cy="731342"/>
              <a:chOff x="3782329" y="3580647"/>
              <a:chExt cx="1563024" cy="731342"/>
            </a:xfrm>
          </p:grpSpPr>
          <p:sp>
            <p:nvSpPr>
              <p:cNvPr id="612" name="TextBox 611">
                <a:extLst>
                  <a:ext uri="{FF2B5EF4-FFF2-40B4-BE49-F238E27FC236}">
                    <a16:creationId xmlns:a16="http://schemas.microsoft.com/office/drawing/2014/main" id="{F0AB1BAC-0458-46D8-9284-974AEFE88F22}"/>
                  </a:ext>
                </a:extLst>
              </p:cNvPr>
              <p:cNvSpPr txBox="1"/>
              <p:nvPr/>
            </p:nvSpPr>
            <p:spPr>
              <a:xfrm>
                <a:off x="3782329" y="3850324"/>
                <a:ext cx="15630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Easy to change colors, photos and Text.         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613" name="TextBox 612">
                <a:extLst>
                  <a:ext uri="{FF2B5EF4-FFF2-40B4-BE49-F238E27FC236}">
                    <a16:creationId xmlns:a16="http://schemas.microsoft.com/office/drawing/2014/main" id="{8B471809-3C77-4E2D-884E-BD791D416AFF}"/>
                  </a:ext>
                </a:extLst>
              </p:cNvPr>
              <p:cNvSpPr txBox="1"/>
              <p:nvPr/>
            </p:nvSpPr>
            <p:spPr>
              <a:xfrm>
                <a:off x="3782329" y="3580647"/>
                <a:ext cx="156302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Text  Here</a:t>
                </a:r>
                <a:endParaRPr lang="ko-KR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607" name="그룹 606">
              <a:extLst>
                <a:ext uri="{FF2B5EF4-FFF2-40B4-BE49-F238E27FC236}">
                  <a16:creationId xmlns:a16="http://schemas.microsoft.com/office/drawing/2014/main" id="{3008EA21-4409-4DEF-94D7-6990516461EC}"/>
                </a:ext>
              </a:extLst>
            </p:cNvPr>
            <p:cNvGrpSpPr/>
            <p:nvPr/>
          </p:nvGrpSpPr>
          <p:grpSpPr>
            <a:xfrm>
              <a:off x="1190175" y="5051375"/>
              <a:ext cx="1915426" cy="731342"/>
              <a:chOff x="3782329" y="3628272"/>
              <a:chExt cx="1563024" cy="731342"/>
            </a:xfrm>
          </p:grpSpPr>
          <p:sp>
            <p:nvSpPr>
              <p:cNvPr id="610" name="TextBox 609">
                <a:extLst>
                  <a:ext uri="{FF2B5EF4-FFF2-40B4-BE49-F238E27FC236}">
                    <a16:creationId xmlns:a16="http://schemas.microsoft.com/office/drawing/2014/main" id="{16677429-7FE6-4AE0-B893-2E8624C03FF8}"/>
                  </a:ext>
                </a:extLst>
              </p:cNvPr>
              <p:cNvSpPr txBox="1"/>
              <p:nvPr/>
            </p:nvSpPr>
            <p:spPr>
              <a:xfrm>
                <a:off x="3782329" y="3897949"/>
                <a:ext cx="15630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Easy to change colors, photos and Text.         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611" name="TextBox 610">
                <a:extLst>
                  <a:ext uri="{FF2B5EF4-FFF2-40B4-BE49-F238E27FC236}">
                    <a16:creationId xmlns:a16="http://schemas.microsoft.com/office/drawing/2014/main" id="{F9F21229-EC8E-4480-8EB8-502F40E28130}"/>
                  </a:ext>
                </a:extLst>
              </p:cNvPr>
              <p:cNvSpPr txBox="1"/>
              <p:nvPr/>
            </p:nvSpPr>
            <p:spPr>
              <a:xfrm>
                <a:off x="3782329" y="3628272"/>
                <a:ext cx="1563024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Text  Here</a:t>
                </a:r>
                <a:endParaRPr lang="ko-KR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608" name="화살표: 갈매기형 수장 607">
              <a:extLst>
                <a:ext uri="{FF2B5EF4-FFF2-40B4-BE49-F238E27FC236}">
                  <a16:creationId xmlns:a16="http://schemas.microsoft.com/office/drawing/2014/main" id="{C5026EA1-AEE8-4174-ACEB-F20CD16F98A0}"/>
                </a:ext>
              </a:extLst>
            </p:cNvPr>
            <p:cNvSpPr/>
            <p:nvPr/>
          </p:nvSpPr>
          <p:spPr>
            <a:xfrm rot="5400000">
              <a:off x="2040182" y="3627299"/>
              <a:ext cx="215412" cy="340163"/>
            </a:xfrm>
            <a:prstGeom prst="chevron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09" name="화살표: 갈매기형 수장 608">
              <a:extLst>
                <a:ext uri="{FF2B5EF4-FFF2-40B4-BE49-F238E27FC236}">
                  <a16:creationId xmlns:a16="http://schemas.microsoft.com/office/drawing/2014/main" id="{1E5F2B07-CEF2-4808-8ED9-D4A3A0540B8E}"/>
                </a:ext>
              </a:extLst>
            </p:cNvPr>
            <p:cNvSpPr/>
            <p:nvPr/>
          </p:nvSpPr>
          <p:spPr>
            <a:xfrm rot="5400000">
              <a:off x="2040182" y="4707076"/>
              <a:ext cx="215412" cy="340163"/>
            </a:xfrm>
            <a:prstGeom prst="chevron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616" name="화살표: 갈매기형 수장 615">
            <a:extLst>
              <a:ext uri="{FF2B5EF4-FFF2-40B4-BE49-F238E27FC236}">
                <a16:creationId xmlns:a16="http://schemas.microsoft.com/office/drawing/2014/main" id="{F6F29709-B5B9-4CD3-A64F-A00DDE3DE8A9}"/>
              </a:ext>
            </a:extLst>
          </p:cNvPr>
          <p:cNvSpPr/>
          <p:nvPr/>
        </p:nvSpPr>
        <p:spPr>
          <a:xfrm>
            <a:off x="3731419" y="3614738"/>
            <a:ext cx="781050" cy="78105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7" name="Rectangle 130">
            <a:extLst>
              <a:ext uri="{FF2B5EF4-FFF2-40B4-BE49-F238E27FC236}">
                <a16:creationId xmlns:a16="http://schemas.microsoft.com/office/drawing/2014/main" id="{C5D0896E-DB13-4E03-B64F-D6E57CF9D879}"/>
              </a:ext>
            </a:extLst>
          </p:cNvPr>
          <p:cNvSpPr/>
          <p:nvPr/>
        </p:nvSpPr>
        <p:spPr>
          <a:xfrm>
            <a:off x="1133864" y="2299221"/>
            <a:ext cx="453286" cy="455343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8" name="Rectangle 36">
            <a:extLst>
              <a:ext uri="{FF2B5EF4-FFF2-40B4-BE49-F238E27FC236}">
                <a16:creationId xmlns:a16="http://schemas.microsoft.com/office/drawing/2014/main" id="{CE8134A3-EEC2-467B-8C6B-6970563580AA}"/>
              </a:ext>
            </a:extLst>
          </p:cNvPr>
          <p:cNvSpPr/>
          <p:nvPr/>
        </p:nvSpPr>
        <p:spPr>
          <a:xfrm>
            <a:off x="5079914" y="2322230"/>
            <a:ext cx="521565" cy="435986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619" name="Round Same Side Corner Rectangle 36">
            <a:extLst>
              <a:ext uri="{FF2B5EF4-FFF2-40B4-BE49-F238E27FC236}">
                <a16:creationId xmlns:a16="http://schemas.microsoft.com/office/drawing/2014/main" id="{F3821E40-B627-422E-B2A1-AD15BBDB2BBA}"/>
              </a:ext>
            </a:extLst>
          </p:cNvPr>
          <p:cNvSpPr>
            <a:spLocks noChangeAspect="1"/>
          </p:cNvSpPr>
          <p:nvPr/>
        </p:nvSpPr>
        <p:spPr>
          <a:xfrm>
            <a:off x="9054612" y="2258566"/>
            <a:ext cx="530446" cy="41937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620" name="화살표: 갈매기형 수장 619">
            <a:extLst>
              <a:ext uri="{FF2B5EF4-FFF2-40B4-BE49-F238E27FC236}">
                <a16:creationId xmlns:a16="http://schemas.microsoft.com/office/drawing/2014/main" id="{886538CB-1A79-4483-A6F8-B0A47D38A3D7}"/>
              </a:ext>
            </a:extLst>
          </p:cNvPr>
          <p:cNvSpPr/>
          <p:nvPr/>
        </p:nvSpPr>
        <p:spPr>
          <a:xfrm>
            <a:off x="7679531" y="3629025"/>
            <a:ext cx="781050" cy="781050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11167</TotalTime>
  <Words>128</Words>
  <Application>Microsoft Office PowerPoint</Application>
  <PresentationFormat>와이드스크린</PresentationFormat>
  <Paragraphs>24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22</cp:revision>
  <dcterms:created xsi:type="dcterms:W3CDTF">2018-02-18T19:39:47Z</dcterms:created>
  <dcterms:modified xsi:type="dcterms:W3CDTF">2024-01-10T17:32:23Z</dcterms:modified>
</cp:coreProperties>
</file>