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FE6-4FC0-99BC-26FB2EC8F1D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FE6-4FC0-99BC-26FB2EC8F1D2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E6-4FC0-99BC-26FB2EC8F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EA85-41C8-807B-92FF05203F7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5-41C8-807B-92FF05203F78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85-41C8-807B-92FF05203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338" name="그룹 4337">
            <a:extLst>
              <a:ext uri="{FF2B5EF4-FFF2-40B4-BE49-F238E27FC236}">
                <a16:creationId xmlns:a16="http://schemas.microsoft.com/office/drawing/2014/main" id="{5188F7DC-9EBC-451F-88D0-7DA98DBD8AE4}"/>
              </a:ext>
            </a:extLst>
          </p:cNvPr>
          <p:cNvGrpSpPr/>
          <p:nvPr/>
        </p:nvGrpSpPr>
        <p:grpSpPr>
          <a:xfrm>
            <a:off x="4366818" y="2853964"/>
            <a:ext cx="3486618" cy="3303483"/>
            <a:chOff x="4194778" y="2526050"/>
            <a:chExt cx="3889454" cy="3685160"/>
          </a:xfrm>
        </p:grpSpPr>
        <p:sp>
          <p:nvSpPr>
            <p:cNvPr id="4339" name="자유형: 도형 4338">
              <a:extLst>
                <a:ext uri="{FF2B5EF4-FFF2-40B4-BE49-F238E27FC236}">
                  <a16:creationId xmlns:a16="http://schemas.microsoft.com/office/drawing/2014/main" id="{B6D90865-B1E0-41F5-80E2-1D06A667F3B2}"/>
                </a:ext>
              </a:extLst>
            </p:cNvPr>
            <p:cNvSpPr/>
            <p:nvPr/>
          </p:nvSpPr>
          <p:spPr>
            <a:xfrm>
              <a:off x="6330294" y="3144016"/>
              <a:ext cx="1753938" cy="2670169"/>
            </a:xfrm>
            <a:custGeom>
              <a:avLst/>
              <a:gdLst>
                <a:gd name="connsiteX0" fmla="*/ 848281 w 1753938"/>
                <a:gd name="connsiteY0" fmla="*/ 345871 h 2670169"/>
                <a:gd name="connsiteX1" fmla="*/ 786785 w 1753938"/>
                <a:gd name="connsiteY1" fmla="*/ 385584 h 2670169"/>
                <a:gd name="connsiteX2" fmla="*/ 729810 w 1753938"/>
                <a:gd name="connsiteY2" fmla="*/ 437959 h 2670169"/>
                <a:gd name="connsiteX3" fmla="*/ 718997 w 1753938"/>
                <a:gd name="connsiteY3" fmla="*/ 448260 h 2670169"/>
                <a:gd name="connsiteX4" fmla="*/ 591364 w 1753938"/>
                <a:gd name="connsiteY4" fmla="*/ 773162 h 2670169"/>
                <a:gd name="connsiteX5" fmla="*/ 426378 w 1753938"/>
                <a:gd name="connsiteY5" fmla="*/ 1191487 h 2670169"/>
                <a:gd name="connsiteX6" fmla="*/ 365826 w 1753938"/>
                <a:gd name="connsiteY6" fmla="*/ 1346527 h 2670169"/>
                <a:gd name="connsiteX7" fmla="*/ 216251 w 1753938"/>
                <a:gd name="connsiteY7" fmla="*/ 1726909 h 2670169"/>
                <a:gd name="connsiteX8" fmla="*/ 38171 w 1753938"/>
                <a:gd name="connsiteY8" fmla="*/ 2181528 h 2670169"/>
                <a:gd name="connsiteX9" fmla="*/ 20359 w 1753938"/>
                <a:gd name="connsiteY9" fmla="*/ 2228279 h 2670169"/>
                <a:gd name="connsiteX10" fmla="*/ 51304 w 1753938"/>
                <a:gd name="connsiteY10" fmla="*/ 2218370 h 2670169"/>
                <a:gd name="connsiteX11" fmla="*/ 190064 w 1753938"/>
                <a:gd name="connsiteY11" fmla="*/ 2189195 h 2670169"/>
                <a:gd name="connsiteX12" fmla="*/ 1475240 w 1753938"/>
                <a:gd name="connsiteY12" fmla="*/ 2186011 h 2670169"/>
                <a:gd name="connsiteX13" fmla="*/ 1690950 w 1753938"/>
                <a:gd name="connsiteY13" fmla="*/ 2227610 h 2670169"/>
                <a:gd name="connsiteX14" fmla="*/ 1728697 w 1753938"/>
                <a:gd name="connsiteY14" fmla="*/ 2236104 h 2670169"/>
                <a:gd name="connsiteX15" fmla="*/ 1725669 w 1753938"/>
                <a:gd name="connsiteY15" fmla="*/ 2224976 h 2670169"/>
                <a:gd name="connsiteX16" fmla="*/ 1600671 w 1753938"/>
                <a:gd name="connsiteY16" fmla="*/ 1915055 h 2670169"/>
                <a:gd name="connsiteX17" fmla="*/ 1439969 w 1753938"/>
                <a:gd name="connsiteY17" fmla="*/ 1517726 h 2670169"/>
                <a:gd name="connsiteX18" fmla="*/ 1300462 w 1753938"/>
                <a:gd name="connsiteY18" fmla="*/ 1173518 h 2670169"/>
                <a:gd name="connsiteX19" fmla="*/ 1165633 w 1753938"/>
                <a:gd name="connsiteY19" fmla="*/ 839456 h 2670169"/>
                <a:gd name="connsiteX20" fmla="*/ 1007922 w 1753938"/>
                <a:gd name="connsiteY20" fmla="*/ 448930 h 2670169"/>
                <a:gd name="connsiteX21" fmla="*/ 997659 w 1753938"/>
                <a:gd name="connsiteY21" fmla="*/ 437762 h 2670169"/>
                <a:gd name="connsiteX22" fmla="*/ 940802 w 1753938"/>
                <a:gd name="connsiteY22" fmla="*/ 383461 h 2670169"/>
                <a:gd name="connsiteX23" fmla="*/ 881862 w 1753938"/>
                <a:gd name="connsiteY23" fmla="*/ 345910 h 2670169"/>
                <a:gd name="connsiteX24" fmla="*/ 848281 w 1753938"/>
                <a:gd name="connsiteY24" fmla="*/ 345871 h 2670169"/>
                <a:gd name="connsiteX25" fmla="*/ 805154 w 1753938"/>
                <a:gd name="connsiteY25" fmla="*/ 0 h 2670169"/>
                <a:gd name="connsiteX26" fmla="*/ 918370 w 1753938"/>
                <a:gd name="connsiteY26" fmla="*/ 0 h 2670169"/>
                <a:gd name="connsiteX27" fmla="*/ 913199 w 1753938"/>
                <a:gd name="connsiteY27" fmla="*/ 4298 h 2670169"/>
                <a:gd name="connsiteX28" fmla="*/ 896371 w 1753938"/>
                <a:gd name="connsiteY28" fmla="*/ 16841 h 2670169"/>
                <a:gd name="connsiteX29" fmla="*/ 900420 w 1753938"/>
                <a:gd name="connsiteY29" fmla="*/ 58599 h 2670169"/>
                <a:gd name="connsiteX30" fmla="*/ 908560 w 1753938"/>
                <a:gd name="connsiteY30" fmla="*/ 61862 h 2670169"/>
                <a:gd name="connsiteX31" fmla="*/ 922243 w 1753938"/>
                <a:gd name="connsiteY31" fmla="*/ 74917 h 2670169"/>
                <a:gd name="connsiteX32" fmla="*/ 927866 w 1753938"/>
                <a:gd name="connsiteY32" fmla="*/ 110658 h 2670169"/>
                <a:gd name="connsiteX33" fmla="*/ 927944 w 1753938"/>
                <a:gd name="connsiteY33" fmla="*/ 110658 h 2670169"/>
                <a:gd name="connsiteX34" fmla="*/ 967343 w 1753938"/>
                <a:gd name="connsiteY34" fmla="*/ 357746 h 2670169"/>
                <a:gd name="connsiteX35" fmla="*/ 975797 w 1753938"/>
                <a:gd name="connsiteY35" fmla="*/ 383657 h 2670169"/>
                <a:gd name="connsiteX36" fmla="*/ 1002731 w 1753938"/>
                <a:gd name="connsiteY36" fmla="*/ 379764 h 2670169"/>
                <a:gd name="connsiteX37" fmla="*/ 1017004 w 1753938"/>
                <a:gd name="connsiteY37" fmla="*/ 383029 h 2670169"/>
                <a:gd name="connsiteX38" fmla="*/ 1050151 w 1753938"/>
                <a:gd name="connsiteY38" fmla="*/ 370407 h 2670169"/>
                <a:gd name="connsiteX39" fmla="*/ 1059862 w 1753938"/>
                <a:gd name="connsiteY39" fmla="*/ 423528 h 2670169"/>
                <a:gd name="connsiteX40" fmla="*/ 1027542 w 1753938"/>
                <a:gd name="connsiteY40" fmla="*/ 441813 h 2670169"/>
                <a:gd name="connsiteX41" fmla="*/ 1045708 w 1753938"/>
                <a:gd name="connsiteY41" fmla="*/ 488681 h 2670169"/>
                <a:gd name="connsiteX42" fmla="*/ 1181245 w 1753938"/>
                <a:gd name="connsiteY42" fmla="*/ 823846 h 2670169"/>
                <a:gd name="connsiteX43" fmla="*/ 1322874 w 1753938"/>
                <a:gd name="connsiteY43" fmla="*/ 1173912 h 2670169"/>
                <a:gd name="connsiteX44" fmla="*/ 1501545 w 1753938"/>
                <a:gd name="connsiteY44" fmla="*/ 1613471 h 2670169"/>
                <a:gd name="connsiteX45" fmla="*/ 1701408 w 1753938"/>
                <a:gd name="connsiteY45" fmla="*/ 2107566 h 2670169"/>
                <a:gd name="connsiteX46" fmla="*/ 1749890 w 1753938"/>
                <a:gd name="connsiteY46" fmla="*/ 2227296 h 2670169"/>
                <a:gd name="connsiteX47" fmla="*/ 1748081 w 1753938"/>
                <a:gd name="connsiteY47" fmla="*/ 2263864 h 2670169"/>
                <a:gd name="connsiteX48" fmla="*/ 1632953 w 1753938"/>
                <a:gd name="connsiteY48" fmla="*/ 2409466 h 2670169"/>
                <a:gd name="connsiteX49" fmla="*/ 1432577 w 1753938"/>
                <a:gd name="connsiteY49" fmla="*/ 2546299 h 2670169"/>
                <a:gd name="connsiteX50" fmla="*/ 1147469 w 1753938"/>
                <a:gd name="connsiteY50" fmla="*/ 2642988 h 2670169"/>
                <a:gd name="connsiteX51" fmla="*/ 805148 w 1753938"/>
                <a:gd name="connsiteY51" fmla="*/ 2668271 h 2670169"/>
                <a:gd name="connsiteX52" fmla="*/ 440809 w 1753938"/>
                <a:gd name="connsiteY52" fmla="*/ 2592068 h 2670169"/>
                <a:gd name="connsiteX53" fmla="*/ 138988 w 1753938"/>
                <a:gd name="connsiteY53" fmla="*/ 2403528 h 2670169"/>
                <a:gd name="connsiteX54" fmla="*/ 2468 w 1753938"/>
                <a:gd name="connsiteY54" fmla="*/ 2252657 h 2670169"/>
                <a:gd name="connsiteX55" fmla="*/ 1210 w 1753938"/>
                <a:gd name="connsiteY55" fmla="*/ 2235828 h 2670169"/>
                <a:gd name="connsiteX56" fmla="*/ 81463 w 1753938"/>
                <a:gd name="connsiteY56" fmla="*/ 2028454 h 2670169"/>
                <a:gd name="connsiteX57" fmla="*/ 215701 w 1753938"/>
                <a:gd name="connsiteY57" fmla="*/ 1683421 h 2670169"/>
                <a:gd name="connsiteX58" fmla="*/ 406049 w 1753938"/>
                <a:gd name="connsiteY58" fmla="*/ 1194988 h 2670169"/>
                <a:gd name="connsiteX59" fmla="*/ 575204 w 1753938"/>
                <a:gd name="connsiteY59" fmla="*/ 762310 h 2670169"/>
                <a:gd name="connsiteX60" fmla="*/ 695248 w 1753938"/>
                <a:gd name="connsiteY60" fmla="*/ 454433 h 2670169"/>
                <a:gd name="connsiteX61" fmla="*/ 698827 w 1753938"/>
                <a:gd name="connsiteY61" fmla="*/ 443503 h 2670169"/>
                <a:gd name="connsiteX62" fmla="*/ 659546 w 1753938"/>
                <a:gd name="connsiteY62" fmla="*/ 405323 h 2670169"/>
                <a:gd name="connsiteX63" fmla="*/ 659624 w 1753938"/>
                <a:gd name="connsiteY63" fmla="*/ 392269 h 2670169"/>
                <a:gd name="connsiteX64" fmla="*/ 687817 w 1753938"/>
                <a:gd name="connsiteY64" fmla="*/ 365727 h 2670169"/>
                <a:gd name="connsiteX65" fmla="*/ 710151 w 1753938"/>
                <a:gd name="connsiteY65" fmla="*/ 382124 h 2670169"/>
                <a:gd name="connsiteX66" fmla="*/ 721672 w 1753938"/>
                <a:gd name="connsiteY66" fmla="*/ 381849 h 2670169"/>
                <a:gd name="connsiteX67" fmla="*/ 746522 w 1753938"/>
                <a:gd name="connsiteY67" fmla="*/ 380630 h 2670169"/>
                <a:gd name="connsiteX68" fmla="*/ 760048 w 1753938"/>
                <a:gd name="connsiteY68" fmla="*/ 366828 h 2670169"/>
                <a:gd name="connsiteX69" fmla="*/ 770035 w 1753938"/>
                <a:gd name="connsiteY69" fmla="*/ 303052 h 2670169"/>
                <a:gd name="connsiteX70" fmla="*/ 796575 w 1753938"/>
                <a:gd name="connsiteY70" fmla="*/ 134212 h 2670169"/>
                <a:gd name="connsiteX71" fmla="*/ 796419 w 1753938"/>
                <a:gd name="connsiteY71" fmla="*/ 134212 h 2670169"/>
                <a:gd name="connsiteX72" fmla="*/ 805777 w 1753938"/>
                <a:gd name="connsiteY72" fmla="*/ 74603 h 2670169"/>
                <a:gd name="connsiteX73" fmla="*/ 828503 w 1753938"/>
                <a:gd name="connsiteY73" fmla="*/ 61862 h 2670169"/>
                <a:gd name="connsiteX74" fmla="*/ 832593 w 1753938"/>
                <a:gd name="connsiteY74" fmla="*/ 18453 h 2670169"/>
                <a:gd name="connsiteX75" fmla="*/ 827285 w 1753938"/>
                <a:gd name="connsiteY75" fmla="*/ 11848 h 267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753938" h="2670169">
                  <a:moveTo>
                    <a:pt x="848281" y="345871"/>
                  </a:moveTo>
                  <a:cubicBezTo>
                    <a:pt x="818988" y="345557"/>
                    <a:pt x="798581" y="358729"/>
                    <a:pt x="786785" y="385584"/>
                  </a:cubicBezTo>
                  <a:cubicBezTo>
                    <a:pt x="775501" y="411339"/>
                    <a:pt x="754896" y="426988"/>
                    <a:pt x="729810" y="437959"/>
                  </a:cubicBezTo>
                  <a:cubicBezTo>
                    <a:pt x="725446" y="439885"/>
                    <a:pt x="720689" y="444014"/>
                    <a:pt x="718997" y="448260"/>
                  </a:cubicBezTo>
                  <a:cubicBezTo>
                    <a:pt x="676217" y="556469"/>
                    <a:pt x="633948" y="664874"/>
                    <a:pt x="591364" y="773162"/>
                  </a:cubicBezTo>
                  <a:cubicBezTo>
                    <a:pt x="536473" y="912630"/>
                    <a:pt x="481308" y="1052020"/>
                    <a:pt x="426378" y="1191487"/>
                  </a:cubicBezTo>
                  <a:cubicBezTo>
                    <a:pt x="406049" y="1243115"/>
                    <a:pt x="386114" y="1294900"/>
                    <a:pt x="365826" y="1346527"/>
                  </a:cubicBezTo>
                  <a:cubicBezTo>
                    <a:pt x="316007" y="1473334"/>
                    <a:pt x="266030" y="1600062"/>
                    <a:pt x="216251" y="1726909"/>
                  </a:cubicBezTo>
                  <a:cubicBezTo>
                    <a:pt x="156800" y="1878409"/>
                    <a:pt x="97505" y="2029988"/>
                    <a:pt x="38171" y="2181528"/>
                  </a:cubicBezTo>
                  <a:cubicBezTo>
                    <a:pt x="32390" y="2196312"/>
                    <a:pt x="26887" y="2211175"/>
                    <a:pt x="20359" y="2228279"/>
                  </a:cubicBezTo>
                  <a:cubicBezTo>
                    <a:pt x="32587" y="2224308"/>
                    <a:pt x="41749" y="2220415"/>
                    <a:pt x="51304" y="2218370"/>
                  </a:cubicBezTo>
                  <a:cubicBezTo>
                    <a:pt x="97505" y="2208422"/>
                    <a:pt x="143430" y="2196980"/>
                    <a:pt x="190064" y="2189195"/>
                  </a:cubicBezTo>
                  <a:cubicBezTo>
                    <a:pt x="694895" y="2104932"/>
                    <a:pt x="1078264" y="2101983"/>
                    <a:pt x="1475240" y="2186011"/>
                  </a:cubicBezTo>
                  <a:cubicBezTo>
                    <a:pt x="1546881" y="2201187"/>
                    <a:pt x="1619072" y="2213573"/>
                    <a:pt x="1690950" y="2227610"/>
                  </a:cubicBezTo>
                  <a:cubicBezTo>
                    <a:pt x="1702942" y="2229969"/>
                    <a:pt x="1714777" y="2232998"/>
                    <a:pt x="1728697" y="2236104"/>
                  </a:cubicBezTo>
                  <a:cubicBezTo>
                    <a:pt x="1727321" y="2230953"/>
                    <a:pt x="1726810" y="2227846"/>
                    <a:pt x="1725669" y="2224976"/>
                  </a:cubicBezTo>
                  <a:cubicBezTo>
                    <a:pt x="1684030" y="2121642"/>
                    <a:pt x="1642390" y="2018349"/>
                    <a:pt x="1600671" y="1915055"/>
                  </a:cubicBezTo>
                  <a:cubicBezTo>
                    <a:pt x="1547157" y="1782586"/>
                    <a:pt x="1493564" y="1650156"/>
                    <a:pt x="1439969" y="1517726"/>
                  </a:cubicBezTo>
                  <a:cubicBezTo>
                    <a:pt x="1393493" y="1402990"/>
                    <a:pt x="1346900" y="1288293"/>
                    <a:pt x="1300462" y="1173518"/>
                  </a:cubicBezTo>
                  <a:cubicBezTo>
                    <a:pt x="1255441" y="1062203"/>
                    <a:pt x="1210538" y="950810"/>
                    <a:pt x="1165633" y="839456"/>
                  </a:cubicBezTo>
                  <a:cubicBezTo>
                    <a:pt x="1113102" y="709266"/>
                    <a:pt x="1060689" y="579039"/>
                    <a:pt x="1007922" y="448930"/>
                  </a:cubicBezTo>
                  <a:cubicBezTo>
                    <a:pt x="1006113" y="444486"/>
                    <a:pt x="1001945" y="439807"/>
                    <a:pt x="997659" y="437762"/>
                  </a:cubicBezTo>
                  <a:cubicBezTo>
                    <a:pt x="972730" y="425770"/>
                    <a:pt x="951968" y="410080"/>
                    <a:pt x="940802" y="383461"/>
                  </a:cubicBezTo>
                  <a:cubicBezTo>
                    <a:pt x="929989" y="357668"/>
                    <a:pt x="909385" y="346068"/>
                    <a:pt x="881862" y="345910"/>
                  </a:cubicBezTo>
                  <a:cubicBezTo>
                    <a:pt x="870655" y="345871"/>
                    <a:pt x="859488" y="345989"/>
                    <a:pt x="848281" y="345871"/>
                  </a:cubicBezTo>
                  <a:close/>
                  <a:moveTo>
                    <a:pt x="805154" y="0"/>
                  </a:moveTo>
                  <a:lnTo>
                    <a:pt x="918370" y="0"/>
                  </a:lnTo>
                  <a:lnTo>
                    <a:pt x="913199" y="4298"/>
                  </a:lnTo>
                  <a:cubicBezTo>
                    <a:pt x="907537" y="8780"/>
                    <a:pt x="896646" y="12318"/>
                    <a:pt x="896371" y="16841"/>
                  </a:cubicBezTo>
                  <a:cubicBezTo>
                    <a:pt x="895466" y="30642"/>
                    <a:pt x="898297" y="44718"/>
                    <a:pt x="900420" y="58599"/>
                  </a:cubicBezTo>
                  <a:cubicBezTo>
                    <a:pt x="900656" y="60133"/>
                    <a:pt x="905689" y="61784"/>
                    <a:pt x="908560" y="61862"/>
                  </a:cubicBezTo>
                  <a:cubicBezTo>
                    <a:pt x="917367" y="62098"/>
                    <a:pt x="920985" y="66895"/>
                    <a:pt x="922243" y="74917"/>
                  </a:cubicBezTo>
                  <a:cubicBezTo>
                    <a:pt x="924091" y="86831"/>
                    <a:pt x="925978" y="98744"/>
                    <a:pt x="927866" y="110658"/>
                  </a:cubicBezTo>
                  <a:lnTo>
                    <a:pt x="927944" y="110658"/>
                  </a:lnTo>
                  <a:cubicBezTo>
                    <a:pt x="940763" y="193074"/>
                    <a:pt x="953974" y="275410"/>
                    <a:pt x="967343" y="357746"/>
                  </a:cubicBezTo>
                  <a:cubicBezTo>
                    <a:pt x="968641" y="365727"/>
                    <a:pt x="972376" y="373317"/>
                    <a:pt x="975797" y="383657"/>
                  </a:cubicBezTo>
                  <a:cubicBezTo>
                    <a:pt x="986138" y="369777"/>
                    <a:pt x="993688" y="368481"/>
                    <a:pt x="1002731" y="379764"/>
                  </a:cubicBezTo>
                  <a:cubicBezTo>
                    <a:pt x="1005169" y="382793"/>
                    <a:pt x="1012247" y="382085"/>
                    <a:pt x="1017004" y="383029"/>
                  </a:cubicBezTo>
                  <a:cubicBezTo>
                    <a:pt x="1023099" y="362543"/>
                    <a:pt x="1033873" y="358964"/>
                    <a:pt x="1050151" y="370407"/>
                  </a:cubicBezTo>
                  <a:cubicBezTo>
                    <a:pt x="1073311" y="386686"/>
                    <a:pt x="1075788" y="400251"/>
                    <a:pt x="1059862" y="423528"/>
                  </a:cubicBezTo>
                  <a:cubicBezTo>
                    <a:pt x="1052550" y="434223"/>
                    <a:pt x="1045786" y="445587"/>
                    <a:pt x="1027542" y="441813"/>
                  </a:cubicBezTo>
                  <a:cubicBezTo>
                    <a:pt x="1034187" y="458995"/>
                    <a:pt x="1039731" y="473936"/>
                    <a:pt x="1045708" y="488681"/>
                  </a:cubicBezTo>
                  <a:cubicBezTo>
                    <a:pt x="1090847" y="600429"/>
                    <a:pt x="1136065" y="712137"/>
                    <a:pt x="1181245" y="823846"/>
                  </a:cubicBezTo>
                  <a:cubicBezTo>
                    <a:pt x="1228468" y="940508"/>
                    <a:pt x="1275533" y="1057250"/>
                    <a:pt x="1322874" y="1173912"/>
                  </a:cubicBezTo>
                  <a:cubicBezTo>
                    <a:pt x="1382327" y="1320457"/>
                    <a:pt x="1442133" y="1466885"/>
                    <a:pt x="1501545" y="1613471"/>
                  </a:cubicBezTo>
                  <a:cubicBezTo>
                    <a:pt x="1568311" y="1778103"/>
                    <a:pt x="1634840" y="1942855"/>
                    <a:pt x="1701408" y="2107566"/>
                  </a:cubicBezTo>
                  <a:cubicBezTo>
                    <a:pt x="1717531" y="2147476"/>
                    <a:pt x="1732904" y="2187740"/>
                    <a:pt x="1749890" y="2227296"/>
                  </a:cubicBezTo>
                  <a:cubicBezTo>
                    <a:pt x="1755631" y="2240704"/>
                    <a:pt x="1755473" y="2250731"/>
                    <a:pt x="1748081" y="2263864"/>
                  </a:cubicBezTo>
                  <a:cubicBezTo>
                    <a:pt x="1717254" y="2318519"/>
                    <a:pt x="1678445" y="2366725"/>
                    <a:pt x="1632953" y="2409466"/>
                  </a:cubicBezTo>
                  <a:cubicBezTo>
                    <a:pt x="1573383" y="2465458"/>
                    <a:pt x="1505831" y="2509968"/>
                    <a:pt x="1432577" y="2546299"/>
                  </a:cubicBezTo>
                  <a:cubicBezTo>
                    <a:pt x="1341787" y="2591321"/>
                    <a:pt x="1246359" y="2622541"/>
                    <a:pt x="1147469" y="2642988"/>
                  </a:cubicBezTo>
                  <a:cubicBezTo>
                    <a:pt x="1034581" y="2666343"/>
                    <a:pt x="920198" y="2674207"/>
                    <a:pt x="805148" y="2668271"/>
                  </a:cubicBezTo>
                  <a:cubicBezTo>
                    <a:pt x="679874" y="2661821"/>
                    <a:pt x="557746" y="2638819"/>
                    <a:pt x="440809" y="2592068"/>
                  </a:cubicBezTo>
                  <a:cubicBezTo>
                    <a:pt x="328904" y="2547322"/>
                    <a:pt x="228283" y="2484685"/>
                    <a:pt x="138988" y="2403528"/>
                  </a:cubicBezTo>
                  <a:cubicBezTo>
                    <a:pt x="88461" y="2357603"/>
                    <a:pt x="44345" y="2306211"/>
                    <a:pt x="2468" y="2252657"/>
                  </a:cubicBezTo>
                  <a:cubicBezTo>
                    <a:pt x="-480" y="2248883"/>
                    <a:pt x="-638" y="2240704"/>
                    <a:pt x="1210" y="2235828"/>
                  </a:cubicBezTo>
                  <a:cubicBezTo>
                    <a:pt x="27633" y="2166586"/>
                    <a:pt x="54607" y="2097540"/>
                    <a:pt x="81463" y="2028454"/>
                  </a:cubicBezTo>
                  <a:cubicBezTo>
                    <a:pt x="126208" y="1913443"/>
                    <a:pt x="170916" y="1798432"/>
                    <a:pt x="215701" y="1683421"/>
                  </a:cubicBezTo>
                  <a:cubicBezTo>
                    <a:pt x="279125" y="1520597"/>
                    <a:pt x="342508" y="1357773"/>
                    <a:pt x="406049" y="1194988"/>
                  </a:cubicBezTo>
                  <a:cubicBezTo>
                    <a:pt x="462355" y="1050722"/>
                    <a:pt x="518859" y="906535"/>
                    <a:pt x="575204" y="762310"/>
                  </a:cubicBezTo>
                  <a:cubicBezTo>
                    <a:pt x="615271" y="659724"/>
                    <a:pt x="655260" y="557058"/>
                    <a:pt x="695248" y="454433"/>
                  </a:cubicBezTo>
                  <a:cubicBezTo>
                    <a:pt x="696546" y="451092"/>
                    <a:pt x="697490" y="447632"/>
                    <a:pt x="698827" y="443503"/>
                  </a:cubicBezTo>
                  <a:cubicBezTo>
                    <a:pt x="674016" y="441930"/>
                    <a:pt x="667803" y="422388"/>
                    <a:pt x="659546" y="405323"/>
                  </a:cubicBezTo>
                  <a:cubicBezTo>
                    <a:pt x="657776" y="401706"/>
                    <a:pt x="657383" y="394785"/>
                    <a:pt x="659624" y="392269"/>
                  </a:cubicBezTo>
                  <a:cubicBezTo>
                    <a:pt x="668196" y="382596"/>
                    <a:pt x="676847" y="371783"/>
                    <a:pt x="687817" y="365727"/>
                  </a:cubicBezTo>
                  <a:cubicBezTo>
                    <a:pt x="699613" y="359241"/>
                    <a:pt x="707438" y="365964"/>
                    <a:pt x="710151" y="382124"/>
                  </a:cubicBezTo>
                  <a:cubicBezTo>
                    <a:pt x="713886" y="382124"/>
                    <a:pt x="718605" y="383500"/>
                    <a:pt x="721672" y="381849"/>
                  </a:cubicBezTo>
                  <a:cubicBezTo>
                    <a:pt x="730046" y="377327"/>
                    <a:pt x="736416" y="375046"/>
                    <a:pt x="746522" y="380630"/>
                  </a:cubicBezTo>
                  <a:cubicBezTo>
                    <a:pt x="753835" y="384680"/>
                    <a:pt x="758750" y="374496"/>
                    <a:pt x="760048" y="366828"/>
                  </a:cubicBezTo>
                  <a:cubicBezTo>
                    <a:pt x="763586" y="345596"/>
                    <a:pt x="766693" y="324323"/>
                    <a:pt x="770035" y="303052"/>
                  </a:cubicBezTo>
                  <a:cubicBezTo>
                    <a:pt x="778882" y="246784"/>
                    <a:pt x="787847" y="190518"/>
                    <a:pt x="796575" y="134212"/>
                  </a:cubicBezTo>
                  <a:lnTo>
                    <a:pt x="796419" y="134212"/>
                  </a:lnTo>
                  <a:cubicBezTo>
                    <a:pt x="799565" y="114354"/>
                    <a:pt x="802710" y="94459"/>
                    <a:pt x="805777" y="74603"/>
                  </a:cubicBezTo>
                  <a:cubicBezTo>
                    <a:pt x="807861" y="61233"/>
                    <a:pt x="817534" y="61665"/>
                    <a:pt x="828503" y="61862"/>
                  </a:cubicBezTo>
                  <a:cubicBezTo>
                    <a:pt x="829998" y="46960"/>
                    <a:pt x="831690" y="32726"/>
                    <a:pt x="832593" y="18453"/>
                  </a:cubicBezTo>
                  <a:cubicBezTo>
                    <a:pt x="832711" y="16290"/>
                    <a:pt x="829605" y="12555"/>
                    <a:pt x="827285" y="11848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1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340" name="자유형: 도형 4339">
              <a:extLst>
                <a:ext uri="{FF2B5EF4-FFF2-40B4-BE49-F238E27FC236}">
                  <a16:creationId xmlns:a16="http://schemas.microsoft.com/office/drawing/2014/main" id="{E685DD1D-FC90-4DDC-A2BB-3C5B594F661A}"/>
                </a:ext>
              </a:extLst>
            </p:cNvPr>
            <p:cNvSpPr/>
            <p:nvPr/>
          </p:nvSpPr>
          <p:spPr>
            <a:xfrm rot="21039407">
              <a:off x="6123638" y="2784279"/>
              <a:ext cx="1203460" cy="438807"/>
            </a:xfrm>
            <a:custGeom>
              <a:avLst/>
              <a:gdLst>
                <a:gd name="connsiteX0" fmla="*/ 301041 w 1203460"/>
                <a:gd name="connsiteY0" fmla="*/ 19 h 438807"/>
                <a:gd name="connsiteX1" fmla="*/ 469289 w 1203460"/>
                <a:gd name="connsiteY1" fmla="*/ 38250 h 438807"/>
                <a:gd name="connsiteX2" fmla="*/ 669626 w 1203460"/>
                <a:gd name="connsiteY2" fmla="*/ 132068 h 438807"/>
                <a:gd name="connsiteX3" fmla="*/ 731004 w 1203460"/>
                <a:gd name="connsiteY3" fmla="*/ 159158 h 438807"/>
                <a:gd name="connsiteX4" fmla="*/ 887301 w 1203460"/>
                <a:gd name="connsiteY4" fmla="*/ 158058 h 438807"/>
                <a:gd name="connsiteX5" fmla="*/ 961851 w 1203460"/>
                <a:gd name="connsiteY5" fmla="*/ 121175 h 438807"/>
                <a:gd name="connsiteX6" fmla="*/ 989572 w 1203460"/>
                <a:gd name="connsiteY6" fmla="*/ 107099 h 438807"/>
                <a:gd name="connsiteX7" fmla="*/ 1085474 w 1203460"/>
                <a:gd name="connsiteY7" fmla="*/ 123220 h 438807"/>
                <a:gd name="connsiteX8" fmla="*/ 1096916 w 1203460"/>
                <a:gd name="connsiteY8" fmla="*/ 134072 h 438807"/>
                <a:gd name="connsiteX9" fmla="*/ 1105724 w 1203460"/>
                <a:gd name="connsiteY9" fmla="*/ 126680 h 438807"/>
                <a:gd name="connsiteX10" fmla="*/ 1184678 w 1203460"/>
                <a:gd name="connsiteY10" fmla="*/ 135842 h 438807"/>
                <a:gd name="connsiteX11" fmla="*/ 1179567 w 1203460"/>
                <a:gd name="connsiteY11" fmla="*/ 266699 h 438807"/>
                <a:gd name="connsiteX12" fmla="*/ 1106825 w 1203460"/>
                <a:gd name="connsiteY12" fmla="*/ 270473 h 438807"/>
                <a:gd name="connsiteX13" fmla="*/ 1093810 w 1203460"/>
                <a:gd name="connsiteY13" fmla="*/ 258954 h 438807"/>
                <a:gd name="connsiteX14" fmla="*/ 1056534 w 1203460"/>
                <a:gd name="connsiteY14" fmla="*/ 259621 h 438807"/>
                <a:gd name="connsiteX15" fmla="*/ 1025000 w 1203460"/>
                <a:gd name="connsiteY15" fmla="*/ 299453 h 438807"/>
                <a:gd name="connsiteX16" fmla="*/ 1017372 w 1203460"/>
                <a:gd name="connsiteY16" fmla="*/ 324066 h 438807"/>
                <a:gd name="connsiteX17" fmla="*/ 1017058 w 1203460"/>
                <a:gd name="connsiteY17" fmla="*/ 374986 h 438807"/>
                <a:gd name="connsiteX18" fmla="*/ 1032510 w 1203460"/>
                <a:gd name="connsiteY18" fmla="*/ 388906 h 438807"/>
                <a:gd name="connsiteX19" fmla="*/ 1053585 w 1203460"/>
                <a:gd name="connsiteY19" fmla="*/ 388827 h 438807"/>
                <a:gd name="connsiteX20" fmla="*/ 1078279 w 1203460"/>
                <a:gd name="connsiteY20" fmla="*/ 372863 h 438807"/>
                <a:gd name="connsiteX21" fmla="*/ 1084963 w 1203460"/>
                <a:gd name="connsiteY21" fmla="*/ 355483 h 438807"/>
                <a:gd name="connsiteX22" fmla="*/ 1111504 w 1203460"/>
                <a:gd name="connsiteY22" fmla="*/ 341760 h 438807"/>
                <a:gd name="connsiteX23" fmla="*/ 1133837 w 1203460"/>
                <a:gd name="connsiteY23" fmla="*/ 362129 h 438807"/>
                <a:gd name="connsiteX24" fmla="*/ 1096680 w 1203460"/>
                <a:gd name="connsiteY24" fmla="*/ 436090 h 438807"/>
                <a:gd name="connsiteX25" fmla="*/ 1092149 w 1203460"/>
                <a:gd name="connsiteY25" fmla="*/ 438807 h 438807"/>
                <a:gd name="connsiteX26" fmla="*/ 1001738 w 1203460"/>
                <a:gd name="connsiteY26" fmla="*/ 438807 h 438807"/>
                <a:gd name="connsiteX27" fmla="*/ 982295 w 1203460"/>
                <a:gd name="connsiteY27" fmla="*/ 428398 h 438807"/>
                <a:gd name="connsiteX28" fmla="*/ 965430 w 1203460"/>
                <a:gd name="connsiteY28" fmla="*/ 354265 h 438807"/>
                <a:gd name="connsiteX29" fmla="*/ 983713 w 1203460"/>
                <a:gd name="connsiteY29" fmla="*/ 264301 h 438807"/>
                <a:gd name="connsiteX30" fmla="*/ 984068 w 1203460"/>
                <a:gd name="connsiteY30" fmla="*/ 230917 h 438807"/>
                <a:gd name="connsiteX31" fmla="*/ 965313 w 1203460"/>
                <a:gd name="connsiteY31" fmla="*/ 214679 h 438807"/>
                <a:gd name="connsiteX32" fmla="*/ 943962 w 1203460"/>
                <a:gd name="connsiteY32" fmla="*/ 220577 h 438807"/>
                <a:gd name="connsiteX33" fmla="*/ 748422 w 1203460"/>
                <a:gd name="connsiteY33" fmla="*/ 259700 h 438807"/>
                <a:gd name="connsiteX34" fmla="*/ 580644 w 1203460"/>
                <a:gd name="connsiteY34" fmla="*/ 237878 h 438807"/>
                <a:gd name="connsiteX35" fmla="*/ 401935 w 1203460"/>
                <a:gd name="connsiteY35" fmla="*/ 190025 h 438807"/>
                <a:gd name="connsiteX36" fmla="*/ 37477 w 1203460"/>
                <a:gd name="connsiteY36" fmla="*/ 224667 h 438807"/>
                <a:gd name="connsiteX37" fmla="*/ 0 w 1203460"/>
                <a:gd name="connsiteY37" fmla="*/ 241712 h 438807"/>
                <a:gd name="connsiteX38" fmla="*/ 0 w 1203460"/>
                <a:gd name="connsiteY38" fmla="*/ 71012 h 438807"/>
                <a:gd name="connsiteX39" fmla="*/ 3779 w 1203460"/>
                <a:gd name="connsiteY39" fmla="*/ 69784 h 438807"/>
                <a:gd name="connsiteX40" fmla="*/ 242491 w 1203460"/>
                <a:gd name="connsiteY40" fmla="*/ 3805 h 438807"/>
                <a:gd name="connsiteX41" fmla="*/ 301041 w 1203460"/>
                <a:gd name="connsiteY41" fmla="*/ 19 h 438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03460" h="438807">
                  <a:moveTo>
                    <a:pt x="301041" y="19"/>
                  </a:moveTo>
                  <a:cubicBezTo>
                    <a:pt x="359004" y="576"/>
                    <a:pt x="415176" y="13950"/>
                    <a:pt x="469289" y="38250"/>
                  </a:cubicBezTo>
                  <a:cubicBezTo>
                    <a:pt x="536566" y="68447"/>
                    <a:pt x="602820" y="100886"/>
                    <a:pt x="669626" y="132068"/>
                  </a:cubicBezTo>
                  <a:cubicBezTo>
                    <a:pt x="689875" y="141543"/>
                    <a:pt x="710558" y="150115"/>
                    <a:pt x="731004" y="159158"/>
                  </a:cubicBezTo>
                  <a:cubicBezTo>
                    <a:pt x="783299" y="182240"/>
                    <a:pt x="835516" y="182240"/>
                    <a:pt x="887301" y="158058"/>
                  </a:cubicBezTo>
                  <a:cubicBezTo>
                    <a:pt x="912427" y="146341"/>
                    <a:pt x="937040" y="133561"/>
                    <a:pt x="961851" y="121175"/>
                  </a:cubicBezTo>
                  <a:cubicBezTo>
                    <a:pt x="971132" y="116575"/>
                    <a:pt x="980175" y="111463"/>
                    <a:pt x="989572" y="107099"/>
                  </a:cubicBezTo>
                  <a:cubicBezTo>
                    <a:pt x="1028774" y="88855"/>
                    <a:pt x="1054333" y="93219"/>
                    <a:pt x="1085474" y="123220"/>
                  </a:cubicBezTo>
                  <a:cubicBezTo>
                    <a:pt x="1089012" y="126641"/>
                    <a:pt x="1092591" y="129984"/>
                    <a:pt x="1096916" y="134072"/>
                  </a:cubicBezTo>
                  <a:cubicBezTo>
                    <a:pt x="1100258" y="131281"/>
                    <a:pt x="1103010" y="129000"/>
                    <a:pt x="1105724" y="126680"/>
                  </a:cubicBezTo>
                  <a:cubicBezTo>
                    <a:pt x="1132028" y="104229"/>
                    <a:pt x="1164272" y="107964"/>
                    <a:pt x="1184678" y="135842"/>
                  </a:cubicBezTo>
                  <a:cubicBezTo>
                    <a:pt x="1211612" y="172645"/>
                    <a:pt x="1209292" y="232412"/>
                    <a:pt x="1179567" y="266699"/>
                  </a:cubicBezTo>
                  <a:cubicBezTo>
                    <a:pt x="1159946" y="289309"/>
                    <a:pt x="1128884" y="290921"/>
                    <a:pt x="1106825" y="270473"/>
                  </a:cubicBezTo>
                  <a:cubicBezTo>
                    <a:pt x="1102578" y="266541"/>
                    <a:pt x="1098174" y="262767"/>
                    <a:pt x="1093810" y="258954"/>
                  </a:cubicBezTo>
                  <a:cubicBezTo>
                    <a:pt x="1078907" y="245938"/>
                    <a:pt x="1069786" y="245427"/>
                    <a:pt x="1056534" y="259621"/>
                  </a:cubicBezTo>
                  <a:cubicBezTo>
                    <a:pt x="1045014" y="271968"/>
                    <a:pt x="1034358" y="285376"/>
                    <a:pt x="1025000" y="299453"/>
                  </a:cubicBezTo>
                  <a:cubicBezTo>
                    <a:pt x="1020399" y="306373"/>
                    <a:pt x="1017961" y="315652"/>
                    <a:pt x="1017372" y="324066"/>
                  </a:cubicBezTo>
                  <a:cubicBezTo>
                    <a:pt x="1016192" y="340974"/>
                    <a:pt x="1016625" y="358000"/>
                    <a:pt x="1017058" y="374986"/>
                  </a:cubicBezTo>
                  <a:cubicBezTo>
                    <a:pt x="1017294" y="384345"/>
                    <a:pt x="1020910" y="390754"/>
                    <a:pt x="1032510" y="388906"/>
                  </a:cubicBezTo>
                  <a:cubicBezTo>
                    <a:pt x="1039391" y="387805"/>
                    <a:pt x="1046704" y="387727"/>
                    <a:pt x="1053585" y="388827"/>
                  </a:cubicBezTo>
                  <a:cubicBezTo>
                    <a:pt x="1067111" y="390990"/>
                    <a:pt x="1074583" y="385446"/>
                    <a:pt x="1078279" y="372863"/>
                  </a:cubicBezTo>
                  <a:cubicBezTo>
                    <a:pt x="1080047" y="366926"/>
                    <a:pt x="1082486" y="361185"/>
                    <a:pt x="1084963" y="355483"/>
                  </a:cubicBezTo>
                  <a:cubicBezTo>
                    <a:pt x="1089092" y="346008"/>
                    <a:pt x="1101084" y="339048"/>
                    <a:pt x="1111504" y="341760"/>
                  </a:cubicBezTo>
                  <a:cubicBezTo>
                    <a:pt x="1121963" y="344514"/>
                    <a:pt x="1131989" y="349507"/>
                    <a:pt x="1133837" y="362129"/>
                  </a:cubicBezTo>
                  <a:cubicBezTo>
                    <a:pt x="1139578" y="401055"/>
                    <a:pt x="1131321" y="408684"/>
                    <a:pt x="1096680" y="436090"/>
                  </a:cubicBezTo>
                  <a:lnTo>
                    <a:pt x="1092149" y="438807"/>
                  </a:lnTo>
                  <a:lnTo>
                    <a:pt x="1001738" y="438807"/>
                  </a:lnTo>
                  <a:lnTo>
                    <a:pt x="982295" y="428398"/>
                  </a:lnTo>
                  <a:cubicBezTo>
                    <a:pt x="961346" y="409714"/>
                    <a:pt x="961154" y="381780"/>
                    <a:pt x="965430" y="354265"/>
                  </a:cubicBezTo>
                  <a:cubicBezTo>
                    <a:pt x="970110" y="324066"/>
                    <a:pt x="978288" y="294420"/>
                    <a:pt x="983713" y="264301"/>
                  </a:cubicBezTo>
                  <a:cubicBezTo>
                    <a:pt x="985641" y="253488"/>
                    <a:pt x="984736" y="242006"/>
                    <a:pt x="984068" y="230917"/>
                  </a:cubicBezTo>
                  <a:cubicBezTo>
                    <a:pt x="983321" y="218807"/>
                    <a:pt x="977383" y="213538"/>
                    <a:pt x="965313" y="214679"/>
                  </a:cubicBezTo>
                  <a:cubicBezTo>
                    <a:pt x="958077" y="215347"/>
                    <a:pt x="950921" y="218139"/>
                    <a:pt x="943962" y="220577"/>
                  </a:cubicBezTo>
                  <a:cubicBezTo>
                    <a:pt x="880616" y="242792"/>
                    <a:pt x="815070" y="253841"/>
                    <a:pt x="748422" y="259700"/>
                  </a:cubicBezTo>
                  <a:cubicBezTo>
                    <a:pt x="690858" y="264773"/>
                    <a:pt x="635575" y="252387"/>
                    <a:pt x="580644" y="237878"/>
                  </a:cubicBezTo>
                  <a:cubicBezTo>
                    <a:pt x="520995" y="222149"/>
                    <a:pt x="461897" y="204259"/>
                    <a:pt x="401935" y="190025"/>
                  </a:cubicBezTo>
                  <a:cubicBezTo>
                    <a:pt x="276817" y="160300"/>
                    <a:pt x="155241" y="174101"/>
                    <a:pt x="37477" y="224667"/>
                  </a:cubicBezTo>
                  <a:lnTo>
                    <a:pt x="0" y="241712"/>
                  </a:lnTo>
                  <a:lnTo>
                    <a:pt x="0" y="71012"/>
                  </a:lnTo>
                  <a:lnTo>
                    <a:pt x="3779" y="69784"/>
                  </a:lnTo>
                  <a:cubicBezTo>
                    <a:pt x="79982" y="35576"/>
                    <a:pt x="160077" y="15248"/>
                    <a:pt x="242491" y="3805"/>
                  </a:cubicBezTo>
                  <a:cubicBezTo>
                    <a:pt x="262200" y="1072"/>
                    <a:pt x="281720" y="-166"/>
                    <a:pt x="301041" y="19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1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341" name="자유형: 도형 4340">
              <a:extLst>
                <a:ext uri="{FF2B5EF4-FFF2-40B4-BE49-F238E27FC236}">
                  <a16:creationId xmlns:a16="http://schemas.microsoft.com/office/drawing/2014/main" id="{9DC3C114-6E1E-43BD-9AF0-ACF2B9FEB4B3}"/>
                </a:ext>
              </a:extLst>
            </p:cNvPr>
            <p:cNvSpPr/>
            <p:nvPr/>
          </p:nvSpPr>
          <p:spPr>
            <a:xfrm>
              <a:off x="5948716" y="2526050"/>
              <a:ext cx="234293" cy="894212"/>
            </a:xfrm>
            <a:custGeom>
              <a:avLst/>
              <a:gdLst>
                <a:gd name="connsiteX0" fmla="*/ 119270 w 238540"/>
                <a:gd name="connsiteY0" fmla="*/ 0 h 894212"/>
                <a:gd name="connsiteX1" fmla="*/ 238540 w 238540"/>
                <a:gd name="connsiteY1" fmla="*/ 119270 h 894212"/>
                <a:gd name="connsiteX2" fmla="*/ 203607 w 238540"/>
                <a:gd name="connsiteY2" fmla="*/ 203607 h 894212"/>
                <a:gd name="connsiteX3" fmla="*/ 174626 w 238540"/>
                <a:gd name="connsiteY3" fmla="*/ 223146 h 894212"/>
                <a:gd name="connsiteX4" fmla="*/ 214199 w 238540"/>
                <a:gd name="connsiteY4" fmla="*/ 223146 h 894212"/>
                <a:gd name="connsiteX5" fmla="*/ 222409 w 238540"/>
                <a:gd name="connsiteY5" fmla="*/ 231356 h 894212"/>
                <a:gd name="connsiteX6" fmla="*/ 222409 w 238540"/>
                <a:gd name="connsiteY6" fmla="*/ 264197 h 894212"/>
                <a:gd name="connsiteX7" fmla="*/ 214199 w 238540"/>
                <a:gd name="connsiteY7" fmla="*/ 272407 h 894212"/>
                <a:gd name="connsiteX8" fmla="*/ 161254 w 238540"/>
                <a:gd name="connsiteY8" fmla="*/ 272407 h 894212"/>
                <a:gd name="connsiteX9" fmla="*/ 192614 w 238540"/>
                <a:gd name="connsiteY9" fmla="*/ 293550 h 894212"/>
                <a:gd name="connsiteX10" fmla="*/ 222994 w 238540"/>
                <a:gd name="connsiteY10" fmla="*/ 366895 h 894212"/>
                <a:gd name="connsiteX11" fmla="*/ 222994 w 238540"/>
                <a:gd name="connsiteY11" fmla="*/ 697279 h 894212"/>
                <a:gd name="connsiteX12" fmla="*/ 173680 w 238540"/>
                <a:gd name="connsiteY12" fmla="*/ 697279 h 894212"/>
                <a:gd name="connsiteX13" fmla="*/ 194912 w 238540"/>
                <a:gd name="connsiteY13" fmla="*/ 711594 h 894212"/>
                <a:gd name="connsiteX14" fmla="*/ 226244 w 238540"/>
                <a:gd name="connsiteY14" fmla="*/ 787237 h 894212"/>
                <a:gd name="connsiteX15" fmla="*/ 119269 w 238540"/>
                <a:gd name="connsiteY15" fmla="*/ 894212 h 894212"/>
                <a:gd name="connsiteX16" fmla="*/ 12294 w 238540"/>
                <a:gd name="connsiteY16" fmla="*/ 787237 h 894212"/>
                <a:gd name="connsiteX17" fmla="*/ 43626 w 238540"/>
                <a:gd name="connsiteY17" fmla="*/ 711594 h 894212"/>
                <a:gd name="connsiteX18" fmla="*/ 64859 w 238540"/>
                <a:gd name="connsiteY18" fmla="*/ 697279 h 894212"/>
                <a:gd name="connsiteX19" fmla="*/ 15544 w 238540"/>
                <a:gd name="connsiteY19" fmla="*/ 697279 h 894212"/>
                <a:gd name="connsiteX20" fmla="*/ 15544 w 238540"/>
                <a:gd name="connsiteY20" fmla="*/ 366895 h 894212"/>
                <a:gd name="connsiteX21" fmla="*/ 45925 w 238540"/>
                <a:gd name="connsiteY21" fmla="*/ 293550 h 894212"/>
                <a:gd name="connsiteX22" fmla="*/ 77284 w 238540"/>
                <a:gd name="connsiteY22" fmla="*/ 272407 h 894212"/>
                <a:gd name="connsiteX23" fmla="*/ 24340 w 238540"/>
                <a:gd name="connsiteY23" fmla="*/ 272407 h 894212"/>
                <a:gd name="connsiteX24" fmla="*/ 16130 w 238540"/>
                <a:gd name="connsiteY24" fmla="*/ 264197 h 894212"/>
                <a:gd name="connsiteX25" fmla="*/ 16130 w 238540"/>
                <a:gd name="connsiteY25" fmla="*/ 231356 h 894212"/>
                <a:gd name="connsiteX26" fmla="*/ 24340 w 238540"/>
                <a:gd name="connsiteY26" fmla="*/ 223146 h 894212"/>
                <a:gd name="connsiteX27" fmla="*/ 63914 w 238540"/>
                <a:gd name="connsiteY27" fmla="*/ 223146 h 894212"/>
                <a:gd name="connsiteX28" fmla="*/ 34934 w 238540"/>
                <a:gd name="connsiteY28" fmla="*/ 203607 h 894212"/>
                <a:gd name="connsiteX29" fmla="*/ 0 w 238540"/>
                <a:gd name="connsiteY29" fmla="*/ 119270 h 894212"/>
                <a:gd name="connsiteX30" fmla="*/ 119270 w 238540"/>
                <a:gd name="connsiteY30" fmla="*/ 0 h 894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38540" h="894212">
                  <a:moveTo>
                    <a:pt x="119270" y="0"/>
                  </a:moveTo>
                  <a:cubicBezTo>
                    <a:pt x="185141" y="0"/>
                    <a:pt x="238540" y="53399"/>
                    <a:pt x="238540" y="119270"/>
                  </a:cubicBezTo>
                  <a:cubicBezTo>
                    <a:pt x="238540" y="152205"/>
                    <a:pt x="225190" y="182023"/>
                    <a:pt x="203607" y="203607"/>
                  </a:cubicBezTo>
                  <a:lnTo>
                    <a:pt x="174626" y="223146"/>
                  </a:lnTo>
                  <a:lnTo>
                    <a:pt x="214199" y="223146"/>
                  </a:lnTo>
                  <a:cubicBezTo>
                    <a:pt x="218733" y="223146"/>
                    <a:pt x="222409" y="226822"/>
                    <a:pt x="222409" y="231356"/>
                  </a:cubicBezTo>
                  <a:lnTo>
                    <a:pt x="222409" y="264197"/>
                  </a:lnTo>
                  <a:cubicBezTo>
                    <a:pt x="222409" y="268731"/>
                    <a:pt x="218733" y="272407"/>
                    <a:pt x="214199" y="272407"/>
                  </a:cubicBezTo>
                  <a:lnTo>
                    <a:pt x="161254" y="272407"/>
                  </a:lnTo>
                  <a:lnTo>
                    <a:pt x="192614" y="293550"/>
                  </a:lnTo>
                  <a:cubicBezTo>
                    <a:pt x="211384" y="312321"/>
                    <a:pt x="222994" y="338252"/>
                    <a:pt x="222994" y="366895"/>
                  </a:cubicBezTo>
                  <a:lnTo>
                    <a:pt x="222994" y="697279"/>
                  </a:lnTo>
                  <a:lnTo>
                    <a:pt x="173680" y="697279"/>
                  </a:lnTo>
                  <a:lnTo>
                    <a:pt x="194912" y="711594"/>
                  </a:lnTo>
                  <a:cubicBezTo>
                    <a:pt x="214271" y="730953"/>
                    <a:pt x="226244" y="757697"/>
                    <a:pt x="226244" y="787237"/>
                  </a:cubicBezTo>
                  <a:cubicBezTo>
                    <a:pt x="226244" y="846318"/>
                    <a:pt x="178350" y="894212"/>
                    <a:pt x="119269" y="894212"/>
                  </a:cubicBezTo>
                  <a:cubicBezTo>
                    <a:pt x="60188" y="894212"/>
                    <a:pt x="12294" y="846318"/>
                    <a:pt x="12294" y="787237"/>
                  </a:cubicBezTo>
                  <a:cubicBezTo>
                    <a:pt x="12294" y="757697"/>
                    <a:pt x="24268" y="730953"/>
                    <a:pt x="43626" y="711594"/>
                  </a:cubicBezTo>
                  <a:lnTo>
                    <a:pt x="64859" y="697279"/>
                  </a:lnTo>
                  <a:lnTo>
                    <a:pt x="15544" y="697279"/>
                  </a:lnTo>
                  <a:lnTo>
                    <a:pt x="15544" y="366895"/>
                  </a:lnTo>
                  <a:cubicBezTo>
                    <a:pt x="15544" y="338252"/>
                    <a:pt x="27154" y="312321"/>
                    <a:pt x="45925" y="293550"/>
                  </a:cubicBezTo>
                  <a:lnTo>
                    <a:pt x="77284" y="272407"/>
                  </a:lnTo>
                  <a:lnTo>
                    <a:pt x="24340" y="272407"/>
                  </a:lnTo>
                  <a:cubicBezTo>
                    <a:pt x="19806" y="272407"/>
                    <a:pt x="16130" y="268731"/>
                    <a:pt x="16130" y="264197"/>
                  </a:cubicBezTo>
                  <a:lnTo>
                    <a:pt x="16130" y="231356"/>
                  </a:lnTo>
                  <a:cubicBezTo>
                    <a:pt x="16130" y="226822"/>
                    <a:pt x="19806" y="223146"/>
                    <a:pt x="24340" y="223146"/>
                  </a:cubicBezTo>
                  <a:lnTo>
                    <a:pt x="63914" y="223146"/>
                  </a:lnTo>
                  <a:lnTo>
                    <a:pt x="34934" y="203607"/>
                  </a:lnTo>
                  <a:cubicBezTo>
                    <a:pt x="13350" y="182023"/>
                    <a:pt x="0" y="152205"/>
                    <a:pt x="0" y="119270"/>
                  </a:cubicBezTo>
                  <a:cubicBezTo>
                    <a:pt x="0" y="53399"/>
                    <a:pt x="53399" y="0"/>
                    <a:pt x="119270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342" name="자유형: 도형 4341">
              <a:extLst>
                <a:ext uri="{FF2B5EF4-FFF2-40B4-BE49-F238E27FC236}">
                  <a16:creationId xmlns:a16="http://schemas.microsoft.com/office/drawing/2014/main" id="{6AD55E33-1452-4C0C-99CE-905072BA15C4}"/>
                </a:ext>
              </a:extLst>
            </p:cNvPr>
            <p:cNvSpPr/>
            <p:nvPr/>
          </p:nvSpPr>
          <p:spPr>
            <a:xfrm rot="20958183" flipH="1">
              <a:off x="4832134" y="3034589"/>
              <a:ext cx="1203460" cy="438807"/>
            </a:xfrm>
            <a:custGeom>
              <a:avLst/>
              <a:gdLst>
                <a:gd name="connsiteX0" fmla="*/ 301041 w 1203460"/>
                <a:gd name="connsiteY0" fmla="*/ 19 h 438807"/>
                <a:gd name="connsiteX1" fmla="*/ 469289 w 1203460"/>
                <a:gd name="connsiteY1" fmla="*/ 38250 h 438807"/>
                <a:gd name="connsiteX2" fmla="*/ 669626 w 1203460"/>
                <a:gd name="connsiteY2" fmla="*/ 132068 h 438807"/>
                <a:gd name="connsiteX3" fmla="*/ 731004 w 1203460"/>
                <a:gd name="connsiteY3" fmla="*/ 159158 h 438807"/>
                <a:gd name="connsiteX4" fmla="*/ 887301 w 1203460"/>
                <a:gd name="connsiteY4" fmla="*/ 158058 h 438807"/>
                <a:gd name="connsiteX5" fmla="*/ 961851 w 1203460"/>
                <a:gd name="connsiteY5" fmla="*/ 121175 h 438807"/>
                <a:gd name="connsiteX6" fmla="*/ 989572 w 1203460"/>
                <a:gd name="connsiteY6" fmla="*/ 107099 h 438807"/>
                <a:gd name="connsiteX7" fmla="*/ 1085474 w 1203460"/>
                <a:gd name="connsiteY7" fmla="*/ 123220 h 438807"/>
                <a:gd name="connsiteX8" fmla="*/ 1096916 w 1203460"/>
                <a:gd name="connsiteY8" fmla="*/ 134072 h 438807"/>
                <a:gd name="connsiteX9" fmla="*/ 1105724 w 1203460"/>
                <a:gd name="connsiteY9" fmla="*/ 126680 h 438807"/>
                <a:gd name="connsiteX10" fmla="*/ 1184678 w 1203460"/>
                <a:gd name="connsiteY10" fmla="*/ 135842 h 438807"/>
                <a:gd name="connsiteX11" fmla="*/ 1179567 w 1203460"/>
                <a:gd name="connsiteY11" fmla="*/ 266699 h 438807"/>
                <a:gd name="connsiteX12" fmla="*/ 1106825 w 1203460"/>
                <a:gd name="connsiteY12" fmla="*/ 270473 h 438807"/>
                <a:gd name="connsiteX13" fmla="*/ 1093810 w 1203460"/>
                <a:gd name="connsiteY13" fmla="*/ 258954 h 438807"/>
                <a:gd name="connsiteX14" fmla="*/ 1056534 w 1203460"/>
                <a:gd name="connsiteY14" fmla="*/ 259621 h 438807"/>
                <a:gd name="connsiteX15" fmla="*/ 1025000 w 1203460"/>
                <a:gd name="connsiteY15" fmla="*/ 299453 h 438807"/>
                <a:gd name="connsiteX16" fmla="*/ 1017372 w 1203460"/>
                <a:gd name="connsiteY16" fmla="*/ 324066 h 438807"/>
                <a:gd name="connsiteX17" fmla="*/ 1017058 w 1203460"/>
                <a:gd name="connsiteY17" fmla="*/ 374986 h 438807"/>
                <a:gd name="connsiteX18" fmla="*/ 1032510 w 1203460"/>
                <a:gd name="connsiteY18" fmla="*/ 388906 h 438807"/>
                <a:gd name="connsiteX19" fmla="*/ 1053585 w 1203460"/>
                <a:gd name="connsiteY19" fmla="*/ 388827 h 438807"/>
                <a:gd name="connsiteX20" fmla="*/ 1078279 w 1203460"/>
                <a:gd name="connsiteY20" fmla="*/ 372863 h 438807"/>
                <a:gd name="connsiteX21" fmla="*/ 1084963 w 1203460"/>
                <a:gd name="connsiteY21" fmla="*/ 355483 h 438807"/>
                <a:gd name="connsiteX22" fmla="*/ 1111504 w 1203460"/>
                <a:gd name="connsiteY22" fmla="*/ 341760 h 438807"/>
                <a:gd name="connsiteX23" fmla="*/ 1133837 w 1203460"/>
                <a:gd name="connsiteY23" fmla="*/ 362129 h 438807"/>
                <a:gd name="connsiteX24" fmla="*/ 1096680 w 1203460"/>
                <a:gd name="connsiteY24" fmla="*/ 436090 h 438807"/>
                <a:gd name="connsiteX25" fmla="*/ 1092149 w 1203460"/>
                <a:gd name="connsiteY25" fmla="*/ 438807 h 438807"/>
                <a:gd name="connsiteX26" fmla="*/ 1001738 w 1203460"/>
                <a:gd name="connsiteY26" fmla="*/ 438807 h 438807"/>
                <a:gd name="connsiteX27" fmla="*/ 982295 w 1203460"/>
                <a:gd name="connsiteY27" fmla="*/ 428398 h 438807"/>
                <a:gd name="connsiteX28" fmla="*/ 965430 w 1203460"/>
                <a:gd name="connsiteY28" fmla="*/ 354265 h 438807"/>
                <a:gd name="connsiteX29" fmla="*/ 983713 w 1203460"/>
                <a:gd name="connsiteY29" fmla="*/ 264301 h 438807"/>
                <a:gd name="connsiteX30" fmla="*/ 984068 w 1203460"/>
                <a:gd name="connsiteY30" fmla="*/ 230917 h 438807"/>
                <a:gd name="connsiteX31" fmla="*/ 965313 w 1203460"/>
                <a:gd name="connsiteY31" fmla="*/ 214679 h 438807"/>
                <a:gd name="connsiteX32" fmla="*/ 943962 w 1203460"/>
                <a:gd name="connsiteY32" fmla="*/ 220577 h 438807"/>
                <a:gd name="connsiteX33" fmla="*/ 748422 w 1203460"/>
                <a:gd name="connsiteY33" fmla="*/ 259700 h 438807"/>
                <a:gd name="connsiteX34" fmla="*/ 580644 w 1203460"/>
                <a:gd name="connsiteY34" fmla="*/ 237878 h 438807"/>
                <a:gd name="connsiteX35" fmla="*/ 401935 w 1203460"/>
                <a:gd name="connsiteY35" fmla="*/ 190025 h 438807"/>
                <a:gd name="connsiteX36" fmla="*/ 37477 w 1203460"/>
                <a:gd name="connsiteY36" fmla="*/ 224667 h 438807"/>
                <a:gd name="connsiteX37" fmla="*/ 0 w 1203460"/>
                <a:gd name="connsiteY37" fmla="*/ 241712 h 438807"/>
                <a:gd name="connsiteX38" fmla="*/ 0 w 1203460"/>
                <a:gd name="connsiteY38" fmla="*/ 71012 h 438807"/>
                <a:gd name="connsiteX39" fmla="*/ 3779 w 1203460"/>
                <a:gd name="connsiteY39" fmla="*/ 69784 h 438807"/>
                <a:gd name="connsiteX40" fmla="*/ 242491 w 1203460"/>
                <a:gd name="connsiteY40" fmla="*/ 3805 h 438807"/>
                <a:gd name="connsiteX41" fmla="*/ 301041 w 1203460"/>
                <a:gd name="connsiteY41" fmla="*/ 19 h 438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203460" h="438807">
                  <a:moveTo>
                    <a:pt x="301041" y="19"/>
                  </a:moveTo>
                  <a:cubicBezTo>
                    <a:pt x="359004" y="576"/>
                    <a:pt x="415176" y="13950"/>
                    <a:pt x="469289" y="38250"/>
                  </a:cubicBezTo>
                  <a:cubicBezTo>
                    <a:pt x="536566" y="68447"/>
                    <a:pt x="602820" y="100886"/>
                    <a:pt x="669626" y="132068"/>
                  </a:cubicBezTo>
                  <a:cubicBezTo>
                    <a:pt x="689875" y="141543"/>
                    <a:pt x="710558" y="150115"/>
                    <a:pt x="731004" y="159158"/>
                  </a:cubicBezTo>
                  <a:cubicBezTo>
                    <a:pt x="783299" y="182240"/>
                    <a:pt x="835516" y="182240"/>
                    <a:pt x="887301" y="158058"/>
                  </a:cubicBezTo>
                  <a:cubicBezTo>
                    <a:pt x="912427" y="146341"/>
                    <a:pt x="937040" y="133561"/>
                    <a:pt x="961851" y="121175"/>
                  </a:cubicBezTo>
                  <a:cubicBezTo>
                    <a:pt x="971132" y="116575"/>
                    <a:pt x="980175" y="111463"/>
                    <a:pt x="989572" y="107099"/>
                  </a:cubicBezTo>
                  <a:cubicBezTo>
                    <a:pt x="1028774" y="88855"/>
                    <a:pt x="1054333" y="93219"/>
                    <a:pt x="1085474" y="123220"/>
                  </a:cubicBezTo>
                  <a:cubicBezTo>
                    <a:pt x="1089012" y="126641"/>
                    <a:pt x="1092591" y="129984"/>
                    <a:pt x="1096916" y="134072"/>
                  </a:cubicBezTo>
                  <a:cubicBezTo>
                    <a:pt x="1100258" y="131281"/>
                    <a:pt x="1103010" y="129000"/>
                    <a:pt x="1105724" y="126680"/>
                  </a:cubicBezTo>
                  <a:cubicBezTo>
                    <a:pt x="1132028" y="104229"/>
                    <a:pt x="1164272" y="107964"/>
                    <a:pt x="1184678" y="135842"/>
                  </a:cubicBezTo>
                  <a:cubicBezTo>
                    <a:pt x="1211612" y="172645"/>
                    <a:pt x="1209292" y="232412"/>
                    <a:pt x="1179567" y="266699"/>
                  </a:cubicBezTo>
                  <a:cubicBezTo>
                    <a:pt x="1159946" y="289309"/>
                    <a:pt x="1128884" y="290921"/>
                    <a:pt x="1106825" y="270473"/>
                  </a:cubicBezTo>
                  <a:cubicBezTo>
                    <a:pt x="1102578" y="266541"/>
                    <a:pt x="1098174" y="262767"/>
                    <a:pt x="1093810" y="258954"/>
                  </a:cubicBezTo>
                  <a:cubicBezTo>
                    <a:pt x="1078907" y="245938"/>
                    <a:pt x="1069786" y="245427"/>
                    <a:pt x="1056534" y="259621"/>
                  </a:cubicBezTo>
                  <a:cubicBezTo>
                    <a:pt x="1045014" y="271968"/>
                    <a:pt x="1034358" y="285376"/>
                    <a:pt x="1025000" y="299453"/>
                  </a:cubicBezTo>
                  <a:cubicBezTo>
                    <a:pt x="1020399" y="306373"/>
                    <a:pt x="1017961" y="315652"/>
                    <a:pt x="1017372" y="324066"/>
                  </a:cubicBezTo>
                  <a:cubicBezTo>
                    <a:pt x="1016192" y="340974"/>
                    <a:pt x="1016625" y="358000"/>
                    <a:pt x="1017058" y="374986"/>
                  </a:cubicBezTo>
                  <a:cubicBezTo>
                    <a:pt x="1017294" y="384345"/>
                    <a:pt x="1020910" y="390754"/>
                    <a:pt x="1032510" y="388906"/>
                  </a:cubicBezTo>
                  <a:cubicBezTo>
                    <a:pt x="1039391" y="387805"/>
                    <a:pt x="1046704" y="387727"/>
                    <a:pt x="1053585" y="388827"/>
                  </a:cubicBezTo>
                  <a:cubicBezTo>
                    <a:pt x="1067111" y="390990"/>
                    <a:pt x="1074583" y="385446"/>
                    <a:pt x="1078279" y="372863"/>
                  </a:cubicBezTo>
                  <a:cubicBezTo>
                    <a:pt x="1080047" y="366926"/>
                    <a:pt x="1082486" y="361185"/>
                    <a:pt x="1084963" y="355483"/>
                  </a:cubicBezTo>
                  <a:cubicBezTo>
                    <a:pt x="1089092" y="346008"/>
                    <a:pt x="1101084" y="339048"/>
                    <a:pt x="1111504" y="341760"/>
                  </a:cubicBezTo>
                  <a:cubicBezTo>
                    <a:pt x="1121963" y="344514"/>
                    <a:pt x="1131989" y="349507"/>
                    <a:pt x="1133837" y="362129"/>
                  </a:cubicBezTo>
                  <a:cubicBezTo>
                    <a:pt x="1139578" y="401055"/>
                    <a:pt x="1131321" y="408684"/>
                    <a:pt x="1096680" y="436090"/>
                  </a:cubicBezTo>
                  <a:lnTo>
                    <a:pt x="1092149" y="438807"/>
                  </a:lnTo>
                  <a:lnTo>
                    <a:pt x="1001738" y="438807"/>
                  </a:lnTo>
                  <a:lnTo>
                    <a:pt x="982295" y="428398"/>
                  </a:lnTo>
                  <a:cubicBezTo>
                    <a:pt x="961346" y="409714"/>
                    <a:pt x="961154" y="381780"/>
                    <a:pt x="965430" y="354265"/>
                  </a:cubicBezTo>
                  <a:cubicBezTo>
                    <a:pt x="970110" y="324066"/>
                    <a:pt x="978288" y="294420"/>
                    <a:pt x="983713" y="264301"/>
                  </a:cubicBezTo>
                  <a:cubicBezTo>
                    <a:pt x="985641" y="253488"/>
                    <a:pt x="984736" y="242006"/>
                    <a:pt x="984068" y="230917"/>
                  </a:cubicBezTo>
                  <a:cubicBezTo>
                    <a:pt x="983321" y="218807"/>
                    <a:pt x="977383" y="213538"/>
                    <a:pt x="965313" y="214679"/>
                  </a:cubicBezTo>
                  <a:cubicBezTo>
                    <a:pt x="958077" y="215347"/>
                    <a:pt x="950921" y="218139"/>
                    <a:pt x="943962" y="220577"/>
                  </a:cubicBezTo>
                  <a:cubicBezTo>
                    <a:pt x="880616" y="242792"/>
                    <a:pt x="815070" y="253841"/>
                    <a:pt x="748422" y="259700"/>
                  </a:cubicBezTo>
                  <a:cubicBezTo>
                    <a:pt x="690858" y="264773"/>
                    <a:pt x="635575" y="252387"/>
                    <a:pt x="580644" y="237878"/>
                  </a:cubicBezTo>
                  <a:cubicBezTo>
                    <a:pt x="520995" y="222149"/>
                    <a:pt x="461897" y="204259"/>
                    <a:pt x="401935" y="190025"/>
                  </a:cubicBezTo>
                  <a:cubicBezTo>
                    <a:pt x="276817" y="160300"/>
                    <a:pt x="155241" y="174101"/>
                    <a:pt x="37477" y="224667"/>
                  </a:cubicBezTo>
                  <a:lnTo>
                    <a:pt x="0" y="241712"/>
                  </a:lnTo>
                  <a:lnTo>
                    <a:pt x="0" y="71012"/>
                  </a:lnTo>
                  <a:lnTo>
                    <a:pt x="3779" y="69784"/>
                  </a:lnTo>
                  <a:cubicBezTo>
                    <a:pt x="79982" y="35576"/>
                    <a:pt x="160077" y="15248"/>
                    <a:pt x="242491" y="3805"/>
                  </a:cubicBezTo>
                  <a:cubicBezTo>
                    <a:pt x="262200" y="1072"/>
                    <a:pt x="281720" y="-166"/>
                    <a:pt x="301041" y="19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1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343" name="자유형: 도형 4342">
              <a:extLst>
                <a:ext uri="{FF2B5EF4-FFF2-40B4-BE49-F238E27FC236}">
                  <a16:creationId xmlns:a16="http://schemas.microsoft.com/office/drawing/2014/main" id="{2C9E1651-9387-400D-AE75-1A650803A42D}"/>
                </a:ext>
              </a:extLst>
            </p:cNvPr>
            <p:cNvSpPr/>
            <p:nvPr/>
          </p:nvSpPr>
          <p:spPr>
            <a:xfrm>
              <a:off x="4194778" y="3541041"/>
              <a:ext cx="1753938" cy="2670169"/>
            </a:xfrm>
            <a:custGeom>
              <a:avLst/>
              <a:gdLst>
                <a:gd name="connsiteX0" fmla="*/ 848281 w 1753938"/>
                <a:gd name="connsiteY0" fmla="*/ 345871 h 2670169"/>
                <a:gd name="connsiteX1" fmla="*/ 786785 w 1753938"/>
                <a:gd name="connsiteY1" fmla="*/ 385584 h 2670169"/>
                <a:gd name="connsiteX2" fmla="*/ 729810 w 1753938"/>
                <a:gd name="connsiteY2" fmla="*/ 437959 h 2670169"/>
                <a:gd name="connsiteX3" fmla="*/ 718997 w 1753938"/>
                <a:gd name="connsiteY3" fmla="*/ 448260 h 2670169"/>
                <a:gd name="connsiteX4" fmla="*/ 591364 w 1753938"/>
                <a:gd name="connsiteY4" fmla="*/ 773162 h 2670169"/>
                <a:gd name="connsiteX5" fmla="*/ 426378 w 1753938"/>
                <a:gd name="connsiteY5" fmla="*/ 1191487 h 2670169"/>
                <a:gd name="connsiteX6" fmla="*/ 365826 w 1753938"/>
                <a:gd name="connsiteY6" fmla="*/ 1346527 h 2670169"/>
                <a:gd name="connsiteX7" fmla="*/ 216251 w 1753938"/>
                <a:gd name="connsiteY7" fmla="*/ 1726909 h 2670169"/>
                <a:gd name="connsiteX8" fmla="*/ 38171 w 1753938"/>
                <a:gd name="connsiteY8" fmla="*/ 2181528 h 2670169"/>
                <a:gd name="connsiteX9" fmla="*/ 20359 w 1753938"/>
                <a:gd name="connsiteY9" fmla="*/ 2228279 h 2670169"/>
                <a:gd name="connsiteX10" fmla="*/ 51304 w 1753938"/>
                <a:gd name="connsiteY10" fmla="*/ 2218370 h 2670169"/>
                <a:gd name="connsiteX11" fmla="*/ 190064 w 1753938"/>
                <a:gd name="connsiteY11" fmla="*/ 2189195 h 2670169"/>
                <a:gd name="connsiteX12" fmla="*/ 1475240 w 1753938"/>
                <a:gd name="connsiteY12" fmla="*/ 2186011 h 2670169"/>
                <a:gd name="connsiteX13" fmla="*/ 1690950 w 1753938"/>
                <a:gd name="connsiteY13" fmla="*/ 2227610 h 2670169"/>
                <a:gd name="connsiteX14" fmla="*/ 1728697 w 1753938"/>
                <a:gd name="connsiteY14" fmla="*/ 2236104 h 2670169"/>
                <a:gd name="connsiteX15" fmla="*/ 1725669 w 1753938"/>
                <a:gd name="connsiteY15" fmla="*/ 2224976 h 2670169"/>
                <a:gd name="connsiteX16" fmla="*/ 1600671 w 1753938"/>
                <a:gd name="connsiteY16" fmla="*/ 1915055 h 2670169"/>
                <a:gd name="connsiteX17" fmla="*/ 1439969 w 1753938"/>
                <a:gd name="connsiteY17" fmla="*/ 1517726 h 2670169"/>
                <a:gd name="connsiteX18" fmla="*/ 1300462 w 1753938"/>
                <a:gd name="connsiteY18" fmla="*/ 1173518 h 2670169"/>
                <a:gd name="connsiteX19" fmla="*/ 1165633 w 1753938"/>
                <a:gd name="connsiteY19" fmla="*/ 839456 h 2670169"/>
                <a:gd name="connsiteX20" fmla="*/ 1007922 w 1753938"/>
                <a:gd name="connsiteY20" fmla="*/ 448930 h 2670169"/>
                <a:gd name="connsiteX21" fmla="*/ 997659 w 1753938"/>
                <a:gd name="connsiteY21" fmla="*/ 437762 h 2670169"/>
                <a:gd name="connsiteX22" fmla="*/ 940802 w 1753938"/>
                <a:gd name="connsiteY22" fmla="*/ 383461 h 2670169"/>
                <a:gd name="connsiteX23" fmla="*/ 881862 w 1753938"/>
                <a:gd name="connsiteY23" fmla="*/ 345910 h 2670169"/>
                <a:gd name="connsiteX24" fmla="*/ 848281 w 1753938"/>
                <a:gd name="connsiteY24" fmla="*/ 345871 h 2670169"/>
                <a:gd name="connsiteX25" fmla="*/ 805154 w 1753938"/>
                <a:gd name="connsiteY25" fmla="*/ 0 h 2670169"/>
                <a:gd name="connsiteX26" fmla="*/ 918370 w 1753938"/>
                <a:gd name="connsiteY26" fmla="*/ 0 h 2670169"/>
                <a:gd name="connsiteX27" fmla="*/ 913199 w 1753938"/>
                <a:gd name="connsiteY27" fmla="*/ 4298 h 2670169"/>
                <a:gd name="connsiteX28" fmla="*/ 896371 w 1753938"/>
                <a:gd name="connsiteY28" fmla="*/ 16841 h 2670169"/>
                <a:gd name="connsiteX29" fmla="*/ 900420 w 1753938"/>
                <a:gd name="connsiteY29" fmla="*/ 58599 h 2670169"/>
                <a:gd name="connsiteX30" fmla="*/ 908560 w 1753938"/>
                <a:gd name="connsiteY30" fmla="*/ 61862 h 2670169"/>
                <a:gd name="connsiteX31" fmla="*/ 922243 w 1753938"/>
                <a:gd name="connsiteY31" fmla="*/ 74917 h 2670169"/>
                <a:gd name="connsiteX32" fmla="*/ 927866 w 1753938"/>
                <a:gd name="connsiteY32" fmla="*/ 110658 h 2670169"/>
                <a:gd name="connsiteX33" fmla="*/ 927944 w 1753938"/>
                <a:gd name="connsiteY33" fmla="*/ 110658 h 2670169"/>
                <a:gd name="connsiteX34" fmla="*/ 967343 w 1753938"/>
                <a:gd name="connsiteY34" fmla="*/ 357746 h 2670169"/>
                <a:gd name="connsiteX35" fmla="*/ 975797 w 1753938"/>
                <a:gd name="connsiteY35" fmla="*/ 383657 h 2670169"/>
                <a:gd name="connsiteX36" fmla="*/ 1002731 w 1753938"/>
                <a:gd name="connsiteY36" fmla="*/ 379764 h 2670169"/>
                <a:gd name="connsiteX37" fmla="*/ 1017004 w 1753938"/>
                <a:gd name="connsiteY37" fmla="*/ 383029 h 2670169"/>
                <a:gd name="connsiteX38" fmla="*/ 1050151 w 1753938"/>
                <a:gd name="connsiteY38" fmla="*/ 370407 h 2670169"/>
                <a:gd name="connsiteX39" fmla="*/ 1059862 w 1753938"/>
                <a:gd name="connsiteY39" fmla="*/ 423528 h 2670169"/>
                <a:gd name="connsiteX40" fmla="*/ 1027542 w 1753938"/>
                <a:gd name="connsiteY40" fmla="*/ 441813 h 2670169"/>
                <a:gd name="connsiteX41" fmla="*/ 1045708 w 1753938"/>
                <a:gd name="connsiteY41" fmla="*/ 488681 h 2670169"/>
                <a:gd name="connsiteX42" fmla="*/ 1181245 w 1753938"/>
                <a:gd name="connsiteY42" fmla="*/ 823846 h 2670169"/>
                <a:gd name="connsiteX43" fmla="*/ 1322874 w 1753938"/>
                <a:gd name="connsiteY43" fmla="*/ 1173912 h 2670169"/>
                <a:gd name="connsiteX44" fmla="*/ 1501545 w 1753938"/>
                <a:gd name="connsiteY44" fmla="*/ 1613471 h 2670169"/>
                <a:gd name="connsiteX45" fmla="*/ 1701408 w 1753938"/>
                <a:gd name="connsiteY45" fmla="*/ 2107566 h 2670169"/>
                <a:gd name="connsiteX46" fmla="*/ 1749890 w 1753938"/>
                <a:gd name="connsiteY46" fmla="*/ 2227296 h 2670169"/>
                <a:gd name="connsiteX47" fmla="*/ 1748081 w 1753938"/>
                <a:gd name="connsiteY47" fmla="*/ 2263864 h 2670169"/>
                <a:gd name="connsiteX48" fmla="*/ 1632953 w 1753938"/>
                <a:gd name="connsiteY48" fmla="*/ 2409466 h 2670169"/>
                <a:gd name="connsiteX49" fmla="*/ 1432577 w 1753938"/>
                <a:gd name="connsiteY49" fmla="*/ 2546299 h 2670169"/>
                <a:gd name="connsiteX50" fmla="*/ 1147469 w 1753938"/>
                <a:gd name="connsiteY50" fmla="*/ 2642988 h 2670169"/>
                <a:gd name="connsiteX51" fmla="*/ 805148 w 1753938"/>
                <a:gd name="connsiteY51" fmla="*/ 2668271 h 2670169"/>
                <a:gd name="connsiteX52" fmla="*/ 440809 w 1753938"/>
                <a:gd name="connsiteY52" fmla="*/ 2592068 h 2670169"/>
                <a:gd name="connsiteX53" fmla="*/ 138988 w 1753938"/>
                <a:gd name="connsiteY53" fmla="*/ 2403528 h 2670169"/>
                <a:gd name="connsiteX54" fmla="*/ 2468 w 1753938"/>
                <a:gd name="connsiteY54" fmla="*/ 2252657 h 2670169"/>
                <a:gd name="connsiteX55" fmla="*/ 1210 w 1753938"/>
                <a:gd name="connsiteY55" fmla="*/ 2235828 h 2670169"/>
                <a:gd name="connsiteX56" fmla="*/ 81463 w 1753938"/>
                <a:gd name="connsiteY56" fmla="*/ 2028454 h 2670169"/>
                <a:gd name="connsiteX57" fmla="*/ 215701 w 1753938"/>
                <a:gd name="connsiteY57" fmla="*/ 1683421 h 2670169"/>
                <a:gd name="connsiteX58" fmla="*/ 406049 w 1753938"/>
                <a:gd name="connsiteY58" fmla="*/ 1194988 h 2670169"/>
                <a:gd name="connsiteX59" fmla="*/ 575204 w 1753938"/>
                <a:gd name="connsiteY59" fmla="*/ 762310 h 2670169"/>
                <a:gd name="connsiteX60" fmla="*/ 695248 w 1753938"/>
                <a:gd name="connsiteY60" fmla="*/ 454433 h 2670169"/>
                <a:gd name="connsiteX61" fmla="*/ 698827 w 1753938"/>
                <a:gd name="connsiteY61" fmla="*/ 443503 h 2670169"/>
                <a:gd name="connsiteX62" fmla="*/ 659546 w 1753938"/>
                <a:gd name="connsiteY62" fmla="*/ 405323 h 2670169"/>
                <a:gd name="connsiteX63" fmla="*/ 659624 w 1753938"/>
                <a:gd name="connsiteY63" fmla="*/ 392269 h 2670169"/>
                <a:gd name="connsiteX64" fmla="*/ 687817 w 1753938"/>
                <a:gd name="connsiteY64" fmla="*/ 365727 h 2670169"/>
                <a:gd name="connsiteX65" fmla="*/ 710151 w 1753938"/>
                <a:gd name="connsiteY65" fmla="*/ 382124 h 2670169"/>
                <a:gd name="connsiteX66" fmla="*/ 721672 w 1753938"/>
                <a:gd name="connsiteY66" fmla="*/ 381849 h 2670169"/>
                <a:gd name="connsiteX67" fmla="*/ 746522 w 1753938"/>
                <a:gd name="connsiteY67" fmla="*/ 380630 h 2670169"/>
                <a:gd name="connsiteX68" fmla="*/ 760048 w 1753938"/>
                <a:gd name="connsiteY68" fmla="*/ 366828 h 2670169"/>
                <a:gd name="connsiteX69" fmla="*/ 770035 w 1753938"/>
                <a:gd name="connsiteY69" fmla="*/ 303052 h 2670169"/>
                <a:gd name="connsiteX70" fmla="*/ 796575 w 1753938"/>
                <a:gd name="connsiteY70" fmla="*/ 134212 h 2670169"/>
                <a:gd name="connsiteX71" fmla="*/ 796419 w 1753938"/>
                <a:gd name="connsiteY71" fmla="*/ 134212 h 2670169"/>
                <a:gd name="connsiteX72" fmla="*/ 805777 w 1753938"/>
                <a:gd name="connsiteY72" fmla="*/ 74603 h 2670169"/>
                <a:gd name="connsiteX73" fmla="*/ 828503 w 1753938"/>
                <a:gd name="connsiteY73" fmla="*/ 61862 h 2670169"/>
                <a:gd name="connsiteX74" fmla="*/ 832593 w 1753938"/>
                <a:gd name="connsiteY74" fmla="*/ 18453 h 2670169"/>
                <a:gd name="connsiteX75" fmla="*/ 827285 w 1753938"/>
                <a:gd name="connsiteY75" fmla="*/ 11848 h 267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753938" h="2670169">
                  <a:moveTo>
                    <a:pt x="848281" y="345871"/>
                  </a:moveTo>
                  <a:cubicBezTo>
                    <a:pt x="818988" y="345557"/>
                    <a:pt x="798581" y="358729"/>
                    <a:pt x="786785" y="385584"/>
                  </a:cubicBezTo>
                  <a:cubicBezTo>
                    <a:pt x="775501" y="411339"/>
                    <a:pt x="754896" y="426988"/>
                    <a:pt x="729810" y="437959"/>
                  </a:cubicBezTo>
                  <a:cubicBezTo>
                    <a:pt x="725446" y="439885"/>
                    <a:pt x="720689" y="444014"/>
                    <a:pt x="718997" y="448260"/>
                  </a:cubicBezTo>
                  <a:cubicBezTo>
                    <a:pt x="676217" y="556469"/>
                    <a:pt x="633948" y="664874"/>
                    <a:pt x="591364" y="773162"/>
                  </a:cubicBezTo>
                  <a:cubicBezTo>
                    <a:pt x="536473" y="912630"/>
                    <a:pt x="481308" y="1052020"/>
                    <a:pt x="426378" y="1191487"/>
                  </a:cubicBezTo>
                  <a:cubicBezTo>
                    <a:pt x="406049" y="1243115"/>
                    <a:pt x="386114" y="1294900"/>
                    <a:pt x="365826" y="1346527"/>
                  </a:cubicBezTo>
                  <a:cubicBezTo>
                    <a:pt x="316007" y="1473334"/>
                    <a:pt x="266030" y="1600062"/>
                    <a:pt x="216251" y="1726909"/>
                  </a:cubicBezTo>
                  <a:cubicBezTo>
                    <a:pt x="156800" y="1878409"/>
                    <a:pt x="97505" y="2029988"/>
                    <a:pt x="38171" y="2181528"/>
                  </a:cubicBezTo>
                  <a:cubicBezTo>
                    <a:pt x="32390" y="2196312"/>
                    <a:pt x="26887" y="2211175"/>
                    <a:pt x="20359" y="2228279"/>
                  </a:cubicBezTo>
                  <a:cubicBezTo>
                    <a:pt x="32587" y="2224308"/>
                    <a:pt x="41749" y="2220415"/>
                    <a:pt x="51304" y="2218370"/>
                  </a:cubicBezTo>
                  <a:cubicBezTo>
                    <a:pt x="97505" y="2208422"/>
                    <a:pt x="143430" y="2196980"/>
                    <a:pt x="190064" y="2189195"/>
                  </a:cubicBezTo>
                  <a:cubicBezTo>
                    <a:pt x="694895" y="2104932"/>
                    <a:pt x="1078264" y="2101983"/>
                    <a:pt x="1475240" y="2186011"/>
                  </a:cubicBezTo>
                  <a:cubicBezTo>
                    <a:pt x="1546881" y="2201187"/>
                    <a:pt x="1619072" y="2213573"/>
                    <a:pt x="1690950" y="2227610"/>
                  </a:cubicBezTo>
                  <a:cubicBezTo>
                    <a:pt x="1702942" y="2229969"/>
                    <a:pt x="1714777" y="2232998"/>
                    <a:pt x="1728697" y="2236104"/>
                  </a:cubicBezTo>
                  <a:cubicBezTo>
                    <a:pt x="1727321" y="2230953"/>
                    <a:pt x="1726810" y="2227846"/>
                    <a:pt x="1725669" y="2224976"/>
                  </a:cubicBezTo>
                  <a:cubicBezTo>
                    <a:pt x="1684030" y="2121642"/>
                    <a:pt x="1642390" y="2018349"/>
                    <a:pt x="1600671" y="1915055"/>
                  </a:cubicBezTo>
                  <a:cubicBezTo>
                    <a:pt x="1547157" y="1782586"/>
                    <a:pt x="1493564" y="1650156"/>
                    <a:pt x="1439969" y="1517726"/>
                  </a:cubicBezTo>
                  <a:cubicBezTo>
                    <a:pt x="1393493" y="1402990"/>
                    <a:pt x="1346900" y="1288293"/>
                    <a:pt x="1300462" y="1173518"/>
                  </a:cubicBezTo>
                  <a:cubicBezTo>
                    <a:pt x="1255441" y="1062203"/>
                    <a:pt x="1210538" y="950810"/>
                    <a:pt x="1165633" y="839456"/>
                  </a:cubicBezTo>
                  <a:cubicBezTo>
                    <a:pt x="1113102" y="709266"/>
                    <a:pt x="1060689" y="579039"/>
                    <a:pt x="1007922" y="448930"/>
                  </a:cubicBezTo>
                  <a:cubicBezTo>
                    <a:pt x="1006113" y="444486"/>
                    <a:pt x="1001945" y="439807"/>
                    <a:pt x="997659" y="437762"/>
                  </a:cubicBezTo>
                  <a:cubicBezTo>
                    <a:pt x="972730" y="425770"/>
                    <a:pt x="951968" y="410080"/>
                    <a:pt x="940802" y="383461"/>
                  </a:cubicBezTo>
                  <a:cubicBezTo>
                    <a:pt x="929989" y="357668"/>
                    <a:pt x="909385" y="346068"/>
                    <a:pt x="881862" y="345910"/>
                  </a:cubicBezTo>
                  <a:cubicBezTo>
                    <a:pt x="870655" y="345871"/>
                    <a:pt x="859488" y="345989"/>
                    <a:pt x="848281" y="345871"/>
                  </a:cubicBezTo>
                  <a:close/>
                  <a:moveTo>
                    <a:pt x="805154" y="0"/>
                  </a:moveTo>
                  <a:lnTo>
                    <a:pt x="918370" y="0"/>
                  </a:lnTo>
                  <a:lnTo>
                    <a:pt x="913199" y="4298"/>
                  </a:lnTo>
                  <a:cubicBezTo>
                    <a:pt x="907537" y="8780"/>
                    <a:pt x="896646" y="12318"/>
                    <a:pt x="896371" y="16841"/>
                  </a:cubicBezTo>
                  <a:cubicBezTo>
                    <a:pt x="895466" y="30642"/>
                    <a:pt x="898297" y="44718"/>
                    <a:pt x="900420" y="58599"/>
                  </a:cubicBezTo>
                  <a:cubicBezTo>
                    <a:pt x="900656" y="60133"/>
                    <a:pt x="905689" y="61784"/>
                    <a:pt x="908560" y="61862"/>
                  </a:cubicBezTo>
                  <a:cubicBezTo>
                    <a:pt x="917367" y="62098"/>
                    <a:pt x="920985" y="66895"/>
                    <a:pt x="922243" y="74917"/>
                  </a:cubicBezTo>
                  <a:cubicBezTo>
                    <a:pt x="924091" y="86831"/>
                    <a:pt x="925978" y="98744"/>
                    <a:pt x="927866" y="110658"/>
                  </a:cubicBezTo>
                  <a:lnTo>
                    <a:pt x="927944" y="110658"/>
                  </a:lnTo>
                  <a:cubicBezTo>
                    <a:pt x="940763" y="193074"/>
                    <a:pt x="953974" y="275410"/>
                    <a:pt x="967343" y="357746"/>
                  </a:cubicBezTo>
                  <a:cubicBezTo>
                    <a:pt x="968641" y="365727"/>
                    <a:pt x="972376" y="373317"/>
                    <a:pt x="975797" y="383657"/>
                  </a:cubicBezTo>
                  <a:cubicBezTo>
                    <a:pt x="986138" y="369777"/>
                    <a:pt x="993688" y="368481"/>
                    <a:pt x="1002731" y="379764"/>
                  </a:cubicBezTo>
                  <a:cubicBezTo>
                    <a:pt x="1005169" y="382793"/>
                    <a:pt x="1012247" y="382085"/>
                    <a:pt x="1017004" y="383029"/>
                  </a:cubicBezTo>
                  <a:cubicBezTo>
                    <a:pt x="1023099" y="362543"/>
                    <a:pt x="1033873" y="358964"/>
                    <a:pt x="1050151" y="370407"/>
                  </a:cubicBezTo>
                  <a:cubicBezTo>
                    <a:pt x="1073311" y="386686"/>
                    <a:pt x="1075788" y="400251"/>
                    <a:pt x="1059862" y="423528"/>
                  </a:cubicBezTo>
                  <a:cubicBezTo>
                    <a:pt x="1052550" y="434223"/>
                    <a:pt x="1045786" y="445587"/>
                    <a:pt x="1027542" y="441813"/>
                  </a:cubicBezTo>
                  <a:cubicBezTo>
                    <a:pt x="1034187" y="458995"/>
                    <a:pt x="1039731" y="473936"/>
                    <a:pt x="1045708" y="488681"/>
                  </a:cubicBezTo>
                  <a:cubicBezTo>
                    <a:pt x="1090847" y="600429"/>
                    <a:pt x="1136065" y="712137"/>
                    <a:pt x="1181245" y="823846"/>
                  </a:cubicBezTo>
                  <a:cubicBezTo>
                    <a:pt x="1228468" y="940508"/>
                    <a:pt x="1275533" y="1057250"/>
                    <a:pt x="1322874" y="1173912"/>
                  </a:cubicBezTo>
                  <a:cubicBezTo>
                    <a:pt x="1382327" y="1320457"/>
                    <a:pt x="1442133" y="1466885"/>
                    <a:pt x="1501545" y="1613471"/>
                  </a:cubicBezTo>
                  <a:cubicBezTo>
                    <a:pt x="1568311" y="1778103"/>
                    <a:pt x="1634840" y="1942855"/>
                    <a:pt x="1701408" y="2107566"/>
                  </a:cubicBezTo>
                  <a:cubicBezTo>
                    <a:pt x="1717531" y="2147476"/>
                    <a:pt x="1732904" y="2187740"/>
                    <a:pt x="1749890" y="2227296"/>
                  </a:cubicBezTo>
                  <a:cubicBezTo>
                    <a:pt x="1755631" y="2240704"/>
                    <a:pt x="1755473" y="2250731"/>
                    <a:pt x="1748081" y="2263864"/>
                  </a:cubicBezTo>
                  <a:cubicBezTo>
                    <a:pt x="1717254" y="2318519"/>
                    <a:pt x="1678445" y="2366725"/>
                    <a:pt x="1632953" y="2409466"/>
                  </a:cubicBezTo>
                  <a:cubicBezTo>
                    <a:pt x="1573383" y="2465458"/>
                    <a:pt x="1505831" y="2509968"/>
                    <a:pt x="1432577" y="2546299"/>
                  </a:cubicBezTo>
                  <a:cubicBezTo>
                    <a:pt x="1341787" y="2591321"/>
                    <a:pt x="1246359" y="2622541"/>
                    <a:pt x="1147469" y="2642988"/>
                  </a:cubicBezTo>
                  <a:cubicBezTo>
                    <a:pt x="1034581" y="2666343"/>
                    <a:pt x="920198" y="2674207"/>
                    <a:pt x="805148" y="2668271"/>
                  </a:cubicBezTo>
                  <a:cubicBezTo>
                    <a:pt x="679874" y="2661821"/>
                    <a:pt x="557746" y="2638819"/>
                    <a:pt x="440809" y="2592068"/>
                  </a:cubicBezTo>
                  <a:cubicBezTo>
                    <a:pt x="328904" y="2547322"/>
                    <a:pt x="228283" y="2484685"/>
                    <a:pt x="138988" y="2403528"/>
                  </a:cubicBezTo>
                  <a:cubicBezTo>
                    <a:pt x="88461" y="2357603"/>
                    <a:pt x="44345" y="2306211"/>
                    <a:pt x="2468" y="2252657"/>
                  </a:cubicBezTo>
                  <a:cubicBezTo>
                    <a:pt x="-480" y="2248883"/>
                    <a:pt x="-638" y="2240704"/>
                    <a:pt x="1210" y="2235828"/>
                  </a:cubicBezTo>
                  <a:cubicBezTo>
                    <a:pt x="27633" y="2166586"/>
                    <a:pt x="54607" y="2097540"/>
                    <a:pt x="81463" y="2028454"/>
                  </a:cubicBezTo>
                  <a:cubicBezTo>
                    <a:pt x="126208" y="1913443"/>
                    <a:pt x="170916" y="1798432"/>
                    <a:pt x="215701" y="1683421"/>
                  </a:cubicBezTo>
                  <a:cubicBezTo>
                    <a:pt x="279125" y="1520597"/>
                    <a:pt x="342508" y="1357773"/>
                    <a:pt x="406049" y="1194988"/>
                  </a:cubicBezTo>
                  <a:cubicBezTo>
                    <a:pt x="462355" y="1050722"/>
                    <a:pt x="518859" y="906535"/>
                    <a:pt x="575204" y="762310"/>
                  </a:cubicBezTo>
                  <a:cubicBezTo>
                    <a:pt x="615271" y="659724"/>
                    <a:pt x="655260" y="557058"/>
                    <a:pt x="695248" y="454433"/>
                  </a:cubicBezTo>
                  <a:cubicBezTo>
                    <a:pt x="696546" y="451092"/>
                    <a:pt x="697490" y="447632"/>
                    <a:pt x="698827" y="443503"/>
                  </a:cubicBezTo>
                  <a:cubicBezTo>
                    <a:pt x="674016" y="441930"/>
                    <a:pt x="667803" y="422388"/>
                    <a:pt x="659546" y="405323"/>
                  </a:cubicBezTo>
                  <a:cubicBezTo>
                    <a:pt x="657776" y="401706"/>
                    <a:pt x="657383" y="394785"/>
                    <a:pt x="659624" y="392269"/>
                  </a:cubicBezTo>
                  <a:cubicBezTo>
                    <a:pt x="668196" y="382596"/>
                    <a:pt x="676847" y="371783"/>
                    <a:pt x="687817" y="365727"/>
                  </a:cubicBezTo>
                  <a:cubicBezTo>
                    <a:pt x="699613" y="359241"/>
                    <a:pt x="707438" y="365964"/>
                    <a:pt x="710151" y="382124"/>
                  </a:cubicBezTo>
                  <a:cubicBezTo>
                    <a:pt x="713886" y="382124"/>
                    <a:pt x="718605" y="383500"/>
                    <a:pt x="721672" y="381849"/>
                  </a:cubicBezTo>
                  <a:cubicBezTo>
                    <a:pt x="730046" y="377327"/>
                    <a:pt x="736416" y="375046"/>
                    <a:pt x="746522" y="380630"/>
                  </a:cubicBezTo>
                  <a:cubicBezTo>
                    <a:pt x="753835" y="384680"/>
                    <a:pt x="758750" y="374496"/>
                    <a:pt x="760048" y="366828"/>
                  </a:cubicBezTo>
                  <a:cubicBezTo>
                    <a:pt x="763586" y="345596"/>
                    <a:pt x="766693" y="324323"/>
                    <a:pt x="770035" y="303052"/>
                  </a:cubicBezTo>
                  <a:cubicBezTo>
                    <a:pt x="778882" y="246784"/>
                    <a:pt x="787847" y="190518"/>
                    <a:pt x="796575" y="134212"/>
                  </a:cubicBezTo>
                  <a:lnTo>
                    <a:pt x="796419" y="134212"/>
                  </a:lnTo>
                  <a:cubicBezTo>
                    <a:pt x="799565" y="114354"/>
                    <a:pt x="802710" y="94459"/>
                    <a:pt x="805777" y="74603"/>
                  </a:cubicBezTo>
                  <a:cubicBezTo>
                    <a:pt x="807861" y="61233"/>
                    <a:pt x="817534" y="61665"/>
                    <a:pt x="828503" y="61862"/>
                  </a:cubicBezTo>
                  <a:cubicBezTo>
                    <a:pt x="829998" y="46960"/>
                    <a:pt x="831690" y="32726"/>
                    <a:pt x="832593" y="18453"/>
                  </a:cubicBezTo>
                  <a:cubicBezTo>
                    <a:pt x="832711" y="16290"/>
                    <a:pt x="829605" y="12555"/>
                    <a:pt x="827285" y="11848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81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344" name="그룹 4343">
            <a:extLst>
              <a:ext uri="{FF2B5EF4-FFF2-40B4-BE49-F238E27FC236}">
                <a16:creationId xmlns:a16="http://schemas.microsoft.com/office/drawing/2014/main" id="{13FEE993-0AA3-4319-ABFA-47A6CBBCBCB5}"/>
              </a:ext>
            </a:extLst>
          </p:cNvPr>
          <p:cNvGrpSpPr/>
          <p:nvPr/>
        </p:nvGrpSpPr>
        <p:grpSpPr>
          <a:xfrm>
            <a:off x="5224806" y="1604290"/>
            <a:ext cx="1914942" cy="1525823"/>
            <a:chOff x="5224806" y="1604290"/>
            <a:chExt cx="1914942" cy="1525823"/>
          </a:xfrm>
        </p:grpSpPr>
        <p:sp>
          <p:nvSpPr>
            <p:cNvPr id="4345" name="자유형: 도형 4344">
              <a:extLst>
                <a:ext uri="{FF2B5EF4-FFF2-40B4-BE49-F238E27FC236}">
                  <a16:creationId xmlns:a16="http://schemas.microsoft.com/office/drawing/2014/main" id="{6343D9C3-3F16-429F-AAAD-15B34EBA2F17}"/>
                </a:ext>
              </a:extLst>
            </p:cNvPr>
            <p:cNvSpPr/>
            <p:nvPr/>
          </p:nvSpPr>
          <p:spPr>
            <a:xfrm>
              <a:off x="6018120" y="1604290"/>
              <a:ext cx="1121628" cy="796939"/>
            </a:xfrm>
            <a:custGeom>
              <a:avLst/>
              <a:gdLst>
                <a:gd name="connsiteX0" fmla="*/ 258313 w 1121628"/>
                <a:gd name="connsiteY0" fmla="*/ 0 h 796939"/>
                <a:gd name="connsiteX1" fmla="*/ 1121628 w 1121628"/>
                <a:gd name="connsiteY1" fmla="*/ 0 h 796939"/>
                <a:gd name="connsiteX2" fmla="*/ 1066263 w 1121628"/>
                <a:gd name="connsiteY2" fmla="*/ 82597 h 796939"/>
                <a:gd name="connsiteX3" fmla="*/ 595760 w 1121628"/>
                <a:gd name="connsiteY3" fmla="*/ 783960 h 796939"/>
                <a:gd name="connsiteX4" fmla="*/ 564804 w 1121628"/>
                <a:gd name="connsiteY4" fmla="*/ 788613 h 796939"/>
                <a:gd name="connsiteX5" fmla="*/ 9397 w 1121628"/>
                <a:gd name="connsiteY5" fmla="*/ 324231 h 796939"/>
                <a:gd name="connsiteX6" fmla="*/ 7094 w 1121628"/>
                <a:gd name="connsiteY6" fmla="*/ 297098 h 796939"/>
                <a:gd name="connsiteX7" fmla="*/ 214970 w 1121628"/>
                <a:gd name="connsiteY7" fmla="*/ 51318 h 796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1628" h="796939">
                  <a:moveTo>
                    <a:pt x="258313" y="0"/>
                  </a:moveTo>
                  <a:lnTo>
                    <a:pt x="1121628" y="0"/>
                  </a:lnTo>
                  <a:lnTo>
                    <a:pt x="1066263" y="82597"/>
                  </a:lnTo>
                  <a:cubicBezTo>
                    <a:pt x="845122" y="412307"/>
                    <a:pt x="626900" y="737020"/>
                    <a:pt x="595760" y="783960"/>
                  </a:cubicBezTo>
                  <a:cubicBezTo>
                    <a:pt x="585488" y="799484"/>
                    <a:pt x="578486" y="801142"/>
                    <a:pt x="564804" y="788613"/>
                  </a:cubicBezTo>
                  <a:cubicBezTo>
                    <a:pt x="541127" y="766870"/>
                    <a:pt x="40584" y="348876"/>
                    <a:pt x="9397" y="324231"/>
                  </a:cubicBezTo>
                  <a:cubicBezTo>
                    <a:pt x="-3317" y="314189"/>
                    <a:pt x="-2165" y="308016"/>
                    <a:pt x="7094" y="297098"/>
                  </a:cubicBezTo>
                  <a:cubicBezTo>
                    <a:pt x="26139" y="274642"/>
                    <a:pt x="109172" y="176547"/>
                    <a:pt x="214970" y="51318"/>
                  </a:cubicBezTo>
                  <a:close/>
                </a:path>
              </a:pathLst>
            </a:custGeom>
            <a:solidFill>
              <a:srgbClr val="000000"/>
            </a:solidFill>
            <a:ln w="583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ko-KR" altLang="en-US"/>
            </a:p>
          </p:txBody>
        </p:sp>
        <p:sp>
          <p:nvSpPr>
            <p:cNvPr id="4346" name="자유형: 도형 4345">
              <a:extLst>
                <a:ext uri="{FF2B5EF4-FFF2-40B4-BE49-F238E27FC236}">
                  <a16:creationId xmlns:a16="http://schemas.microsoft.com/office/drawing/2014/main" id="{11A3F01F-5440-47D1-AAE8-20972D0A88B2}"/>
                </a:ext>
              </a:extLst>
            </p:cNvPr>
            <p:cNvSpPr/>
            <p:nvPr/>
          </p:nvSpPr>
          <p:spPr>
            <a:xfrm>
              <a:off x="6000559" y="2005772"/>
              <a:ext cx="509294" cy="467682"/>
            </a:xfrm>
            <a:custGeom>
              <a:avLst/>
              <a:gdLst>
                <a:gd name="connsiteX0" fmla="*/ 9636 w 644961"/>
                <a:gd name="connsiteY0" fmla="*/ 201551 h 592264"/>
                <a:gd name="connsiteX1" fmla="*/ 6894 w 644961"/>
                <a:gd name="connsiteY1" fmla="*/ 174716 h 592264"/>
                <a:gd name="connsiteX2" fmla="*/ 149292 w 644961"/>
                <a:gd name="connsiteY2" fmla="*/ 0 h 592264"/>
                <a:gd name="connsiteX3" fmla="*/ 644915 w 644961"/>
                <a:gd name="connsiteY3" fmla="*/ 410569 h 592264"/>
                <a:gd name="connsiteX4" fmla="*/ 520834 w 644961"/>
                <a:gd name="connsiteY4" fmla="*/ 573676 h 592264"/>
                <a:gd name="connsiteX5" fmla="*/ 475566 w 644961"/>
                <a:gd name="connsiteY5" fmla="*/ 579218 h 592264"/>
                <a:gd name="connsiteX6" fmla="*/ 9636 w 644961"/>
                <a:gd name="connsiteY6" fmla="*/ 201551 h 59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4961" h="592264">
                  <a:moveTo>
                    <a:pt x="9636" y="201551"/>
                  </a:moveTo>
                  <a:cubicBezTo>
                    <a:pt x="-2557" y="192334"/>
                    <a:pt x="-2848" y="186442"/>
                    <a:pt x="6894" y="174716"/>
                  </a:cubicBezTo>
                  <a:cubicBezTo>
                    <a:pt x="54905" y="116905"/>
                    <a:pt x="101923" y="58336"/>
                    <a:pt x="149292" y="0"/>
                  </a:cubicBezTo>
                  <a:cubicBezTo>
                    <a:pt x="279382" y="108097"/>
                    <a:pt x="609797" y="381809"/>
                    <a:pt x="644915" y="410569"/>
                  </a:cubicBezTo>
                  <a:cubicBezTo>
                    <a:pt x="647307" y="423403"/>
                    <a:pt x="556128" y="527299"/>
                    <a:pt x="520834" y="573676"/>
                  </a:cubicBezTo>
                  <a:cubicBezTo>
                    <a:pt x="505725" y="593569"/>
                    <a:pt x="493708" y="600569"/>
                    <a:pt x="475566" y="579218"/>
                  </a:cubicBezTo>
                  <a:cubicBezTo>
                    <a:pt x="473174" y="576477"/>
                    <a:pt x="30287" y="217127"/>
                    <a:pt x="9636" y="201551"/>
                  </a:cubicBezTo>
                  <a:close/>
                </a:path>
              </a:pathLst>
            </a:custGeom>
            <a:solidFill>
              <a:srgbClr val="B0DBA3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347" name="자유형: 도형 4346">
              <a:extLst>
                <a:ext uri="{FF2B5EF4-FFF2-40B4-BE49-F238E27FC236}">
                  <a16:creationId xmlns:a16="http://schemas.microsoft.com/office/drawing/2014/main" id="{FFAE93FC-37E4-4D6A-9F67-4AB334A399B9}"/>
                </a:ext>
              </a:extLst>
            </p:cNvPr>
            <p:cNvSpPr/>
            <p:nvPr/>
          </p:nvSpPr>
          <p:spPr>
            <a:xfrm>
              <a:off x="5224806" y="2204266"/>
              <a:ext cx="1143314" cy="925847"/>
            </a:xfrm>
            <a:custGeom>
              <a:avLst/>
              <a:gdLst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6723 w 1447873"/>
                <a:gd name="connsiteY35" fmla="*/ 1013997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6723 w 1447873"/>
                <a:gd name="connsiteY35" fmla="*/ 1013997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6742 w 1447873"/>
                <a:gd name="connsiteY36" fmla="*/ 863198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133909 w 1447873"/>
                <a:gd name="connsiteY46" fmla="*/ 89738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092235 w 1447873"/>
                <a:gd name="connsiteY46" fmla="*/ 92390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  <a:gd name="connsiteX0" fmla="*/ 1051713 w 1447873"/>
                <a:gd name="connsiteY0" fmla="*/ 0 h 1172476"/>
                <a:gd name="connsiteX1" fmla="*/ 836861 w 1447873"/>
                <a:gd name="connsiteY1" fmla="*/ 204351 h 1172476"/>
                <a:gd name="connsiteX2" fmla="*/ 656020 w 1447873"/>
                <a:gd name="connsiteY2" fmla="*/ 250495 h 1172476"/>
                <a:gd name="connsiteX3" fmla="*/ 522255 w 1447873"/>
                <a:gd name="connsiteY3" fmla="*/ 223194 h 1172476"/>
                <a:gd name="connsiteX4" fmla="*/ 462694 w 1447873"/>
                <a:gd name="connsiteY4" fmla="*/ 225819 h 1172476"/>
                <a:gd name="connsiteX5" fmla="*/ 280278 w 1447873"/>
                <a:gd name="connsiteY5" fmla="*/ 293547 h 1172476"/>
                <a:gd name="connsiteX6" fmla="*/ 165706 w 1447873"/>
                <a:gd name="connsiteY6" fmla="*/ 350075 h 1172476"/>
                <a:gd name="connsiteX7" fmla="*/ 142955 w 1447873"/>
                <a:gd name="connsiteY7" fmla="*/ 384318 h 1172476"/>
                <a:gd name="connsiteX8" fmla="*/ 172648 w 1447873"/>
                <a:gd name="connsiteY8" fmla="*/ 416461 h 1172476"/>
                <a:gd name="connsiteX9" fmla="*/ 243059 w 1447873"/>
                <a:gd name="connsiteY9" fmla="*/ 412377 h 1172476"/>
                <a:gd name="connsiteX10" fmla="*/ 426818 w 1447873"/>
                <a:gd name="connsiteY10" fmla="*/ 355150 h 1172476"/>
                <a:gd name="connsiteX11" fmla="*/ 539231 w 1447873"/>
                <a:gd name="connsiteY11" fmla="*/ 362383 h 1172476"/>
                <a:gd name="connsiteX12" fmla="*/ 560174 w 1447873"/>
                <a:gd name="connsiteY12" fmla="*/ 375392 h 1172476"/>
                <a:gd name="connsiteX13" fmla="*/ 544073 w 1447873"/>
                <a:gd name="connsiteY13" fmla="*/ 393243 h 1172476"/>
                <a:gd name="connsiteX14" fmla="*/ 278528 w 1447873"/>
                <a:gd name="connsiteY14" fmla="*/ 542933 h 1172476"/>
                <a:gd name="connsiteX15" fmla="*/ 73943 w 1447873"/>
                <a:gd name="connsiteY15" fmla="*/ 704641 h 1172476"/>
                <a:gd name="connsiteX16" fmla="*/ 15549 w 1447873"/>
                <a:gd name="connsiteY16" fmla="*/ 757027 h 1172476"/>
                <a:gd name="connsiteX17" fmla="*/ 4640 w 1447873"/>
                <a:gd name="connsiteY17" fmla="*/ 807546 h 1172476"/>
                <a:gd name="connsiteX18" fmla="*/ 47050 w 1447873"/>
                <a:gd name="connsiteY18" fmla="*/ 833214 h 1172476"/>
                <a:gd name="connsiteX19" fmla="*/ 127962 w 1447873"/>
                <a:gd name="connsiteY19" fmla="*/ 803579 h 1172476"/>
                <a:gd name="connsiteX20" fmla="*/ 433234 w 1447873"/>
                <a:gd name="connsiteY20" fmla="*/ 614162 h 1172476"/>
                <a:gd name="connsiteX21" fmla="*/ 458844 w 1447873"/>
                <a:gd name="connsiteY21" fmla="*/ 611012 h 1172476"/>
                <a:gd name="connsiteX22" fmla="*/ 445952 w 1447873"/>
                <a:gd name="connsiteY22" fmla="*/ 634346 h 1172476"/>
                <a:gd name="connsiteX23" fmla="*/ 394324 w 1447873"/>
                <a:gd name="connsiteY23" fmla="*/ 707383 h 1172476"/>
                <a:gd name="connsiteX24" fmla="*/ 258285 w 1447873"/>
                <a:gd name="connsiteY24" fmla="*/ 982670 h 1172476"/>
                <a:gd name="connsiteX25" fmla="*/ 196390 w 1447873"/>
                <a:gd name="connsiteY25" fmla="*/ 1104418 h 1172476"/>
                <a:gd name="connsiteX26" fmla="*/ 200182 w 1447873"/>
                <a:gd name="connsiteY26" fmla="*/ 1155637 h 1172476"/>
                <a:gd name="connsiteX27" fmla="*/ 255602 w 1447873"/>
                <a:gd name="connsiteY27" fmla="*/ 1168412 h 1172476"/>
                <a:gd name="connsiteX28" fmla="*/ 327705 w 1447873"/>
                <a:gd name="connsiteY28" fmla="*/ 1108210 h 1172476"/>
                <a:gd name="connsiteX29" fmla="*/ 477278 w 1447873"/>
                <a:gd name="connsiteY29" fmla="*/ 869324 h 1172476"/>
                <a:gd name="connsiteX30" fmla="*/ 674279 w 1447873"/>
                <a:gd name="connsiteY30" fmla="*/ 664272 h 1172476"/>
                <a:gd name="connsiteX31" fmla="*/ 719081 w 1447873"/>
                <a:gd name="connsiteY31" fmla="*/ 644963 h 1172476"/>
                <a:gd name="connsiteX32" fmla="*/ 775201 w 1447873"/>
                <a:gd name="connsiteY32" fmla="*/ 699332 h 1172476"/>
                <a:gd name="connsiteX33" fmla="*/ 755949 w 1447873"/>
                <a:gd name="connsiteY33" fmla="*/ 837647 h 1172476"/>
                <a:gd name="connsiteX34" fmla="*/ 765050 w 1447873"/>
                <a:gd name="connsiteY34" fmla="*/ 878832 h 1172476"/>
                <a:gd name="connsiteX35" fmla="*/ 914341 w 1447873"/>
                <a:gd name="connsiteY35" fmla="*/ 1016378 h 1172476"/>
                <a:gd name="connsiteX36" fmla="*/ 954360 w 1447873"/>
                <a:gd name="connsiteY36" fmla="*/ 856055 h 1172476"/>
                <a:gd name="connsiteX37" fmla="*/ 937083 w 1447873"/>
                <a:gd name="connsiteY37" fmla="*/ 796987 h 1172476"/>
                <a:gd name="connsiteX38" fmla="*/ 951550 w 1447873"/>
                <a:gd name="connsiteY38" fmla="*/ 708433 h 1172476"/>
                <a:gd name="connsiteX39" fmla="*/ 980835 w 1447873"/>
                <a:gd name="connsiteY39" fmla="*/ 630612 h 1172476"/>
                <a:gd name="connsiteX40" fmla="*/ 1025520 w 1447873"/>
                <a:gd name="connsiteY40" fmla="*/ 569826 h 1172476"/>
                <a:gd name="connsiteX41" fmla="*/ 1065247 w 1447873"/>
                <a:gd name="connsiteY41" fmla="*/ 555301 h 1172476"/>
                <a:gd name="connsiteX42" fmla="*/ 1189444 w 1447873"/>
                <a:gd name="connsiteY42" fmla="*/ 610370 h 1172476"/>
                <a:gd name="connsiteX43" fmla="*/ 1207120 w 1447873"/>
                <a:gd name="connsiteY43" fmla="*/ 655639 h 1172476"/>
                <a:gd name="connsiteX44" fmla="*/ 1186878 w 1447873"/>
                <a:gd name="connsiteY44" fmla="*/ 760877 h 1172476"/>
                <a:gd name="connsiteX45" fmla="*/ 1141726 w 1447873"/>
                <a:gd name="connsiteY45" fmla="*/ 811221 h 1172476"/>
                <a:gd name="connsiteX46" fmla="*/ 1092235 w 1447873"/>
                <a:gd name="connsiteY46" fmla="*/ 923903 h 1172476"/>
                <a:gd name="connsiteX47" fmla="*/ 1263064 w 1447873"/>
                <a:gd name="connsiteY47" fmla="*/ 915117 h 1172476"/>
                <a:gd name="connsiteX48" fmla="*/ 1362352 w 1447873"/>
                <a:gd name="connsiteY48" fmla="*/ 782636 h 1172476"/>
                <a:gd name="connsiteX49" fmla="*/ 1447873 w 1447873"/>
                <a:gd name="connsiteY49" fmla="*/ 321840 h 1172476"/>
                <a:gd name="connsiteX50" fmla="*/ 1051713 w 1447873"/>
                <a:gd name="connsiteY50" fmla="*/ 0 h 117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447873" h="1172476">
                  <a:moveTo>
                    <a:pt x="1051713" y="0"/>
                  </a:moveTo>
                  <a:cubicBezTo>
                    <a:pt x="986610" y="75020"/>
                    <a:pt x="911882" y="139540"/>
                    <a:pt x="836861" y="204351"/>
                  </a:cubicBezTo>
                  <a:cubicBezTo>
                    <a:pt x="782376" y="251370"/>
                    <a:pt x="723515" y="263679"/>
                    <a:pt x="656020" y="250495"/>
                  </a:cubicBezTo>
                  <a:cubicBezTo>
                    <a:pt x="611335" y="241745"/>
                    <a:pt x="566591" y="233286"/>
                    <a:pt x="522255" y="223194"/>
                  </a:cubicBezTo>
                  <a:cubicBezTo>
                    <a:pt x="501721" y="218527"/>
                    <a:pt x="482762" y="218177"/>
                    <a:pt x="462694" y="225819"/>
                  </a:cubicBezTo>
                  <a:cubicBezTo>
                    <a:pt x="402083" y="248862"/>
                    <a:pt x="340364" y="269104"/>
                    <a:pt x="280278" y="293547"/>
                  </a:cubicBezTo>
                  <a:cubicBezTo>
                    <a:pt x="240901" y="309589"/>
                    <a:pt x="203624" y="330765"/>
                    <a:pt x="165706" y="350075"/>
                  </a:cubicBezTo>
                  <a:cubicBezTo>
                    <a:pt x="152055" y="357017"/>
                    <a:pt x="141438" y="367984"/>
                    <a:pt x="142955" y="384318"/>
                  </a:cubicBezTo>
                  <a:cubicBezTo>
                    <a:pt x="144530" y="401527"/>
                    <a:pt x="156430" y="412202"/>
                    <a:pt x="172648" y="416461"/>
                  </a:cubicBezTo>
                  <a:cubicBezTo>
                    <a:pt x="196390" y="422703"/>
                    <a:pt x="221533" y="427370"/>
                    <a:pt x="243059" y="412377"/>
                  </a:cubicBezTo>
                  <a:cubicBezTo>
                    <a:pt x="298537" y="373701"/>
                    <a:pt x="362531" y="364892"/>
                    <a:pt x="426818" y="355150"/>
                  </a:cubicBezTo>
                  <a:cubicBezTo>
                    <a:pt x="465203" y="349316"/>
                    <a:pt x="502130" y="354625"/>
                    <a:pt x="539231" y="362383"/>
                  </a:cubicBezTo>
                  <a:cubicBezTo>
                    <a:pt x="547632" y="364134"/>
                    <a:pt x="558307" y="365592"/>
                    <a:pt x="560174" y="375392"/>
                  </a:cubicBezTo>
                  <a:cubicBezTo>
                    <a:pt x="562216" y="386068"/>
                    <a:pt x="551599" y="389685"/>
                    <a:pt x="544073" y="393243"/>
                  </a:cubicBezTo>
                  <a:cubicBezTo>
                    <a:pt x="451902" y="436704"/>
                    <a:pt x="365915" y="491131"/>
                    <a:pt x="278528" y="542933"/>
                  </a:cubicBezTo>
                  <a:cubicBezTo>
                    <a:pt x="203216" y="587560"/>
                    <a:pt x="145405" y="654764"/>
                    <a:pt x="73943" y="704641"/>
                  </a:cubicBezTo>
                  <a:cubicBezTo>
                    <a:pt x="52651" y="719517"/>
                    <a:pt x="33575" y="738126"/>
                    <a:pt x="15549" y="757027"/>
                  </a:cubicBezTo>
                  <a:cubicBezTo>
                    <a:pt x="2540" y="770619"/>
                    <a:pt x="-5627" y="788470"/>
                    <a:pt x="4640" y="807546"/>
                  </a:cubicBezTo>
                  <a:cubicBezTo>
                    <a:pt x="13449" y="823763"/>
                    <a:pt x="28616" y="836014"/>
                    <a:pt x="47050" y="833214"/>
                  </a:cubicBezTo>
                  <a:cubicBezTo>
                    <a:pt x="75577" y="828955"/>
                    <a:pt x="104686" y="822246"/>
                    <a:pt x="127962" y="803579"/>
                  </a:cubicBezTo>
                  <a:cubicBezTo>
                    <a:pt x="222117" y="728092"/>
                    <a:pt x="321930" y="661881"/>
                    <a:pt x="433234" y="614162"/>
                  </a:cubicBezTo>
                  <a:cubicBezTo>
                    <a:pt x="441285" y="610720"/>
                    <a:pt x="451902" y="599869"/>
                    <a:pt x="458844" y="611012"/>
                  </a:cubicBezTo>
                  <a:cubicBezTo>
                    <a:pt x="465028" y="620812"/>
                    <a:pt x="452836" y="628279"/>
                    <a:pt x="445952" y="634346"/>
                  </a:cubicBezTo>
                  <a:cubicBezTo>
                    <a:pt x="422909" y="654764"/>
                    <a:pt x="409900" y="681540"/>
                    <a:pt x="394324" y="707383"/>
                  </a:cubicBezTo>
                  <a:cubicBezTo>
                    <a:pt x="341180" y="795412"/>
                    <a:pt x="305770" y="892016"/>
                    <a:pt x="258285" y="982670"/>
                  </a:cubicBezTo>
                  <a:cubicBezTo>
                    <a:pt x="237167" y="1022981"/>
                    <a:pt x="216925" y="1063816"/>
                    <a:pt x="196390" y="1104418"/>
                  </a:cubicBezTo>
                  <a:cubicBezTo>
                    <a:pt x="187348" y="1122210"/>
                    <a:pt x="185657" y="1139653"/>
                    <a:pt x="200182" y="1155637"/>
                  </a:cubicBezTo>
                  <a:cubicBezTo>
                    <a:pt x="215641" y="1172613"/>
                    <a:pt x="234017" y="1176521"/>
                    <a:pt x="255602" y="1168412"/>
                  </a:cubicBezTo>
                  <a:cubicBezTo>
                    <a:pt x="286753" y="1156745"/>
                    <a:pt x="311954" y="1137494"/>
                    <a:pt x="327705" y="1108210"/>
                  </a:cubicBezTo>
                  <a:cubicBezTo>
                    <a:pt x="372390" y="1025314"/>
                    <a:pt x="422968" y="946035"/>
                    <a:pt x="477278" y="869324"/>
                  </a:cubicBezTo>
                  <a:cubicBezTo>
                    <a:pt x="532581" y="791270"/>
                    <a:pt x="606609" y="730717"/>
                    <a:pt x="674279" y="664272"/>
                  </a:cubicBezTo>
                  <a:cubicBezTo>
                    <a:pt x="686413" y="652372"/>
                    <a:pt x="702805" y="646072"/>
                    <a:pt x="719081" y="644963"/>
                  </a:cubicBezTo>
                  <a:cubicBezTo>
                    <a:pt x="759450" y="642280"/>
                    <a:pt x="784943" y="651963"/>
                    <a:pt x="775201" y="699332"/>
                  </a:cubicBezTo>
                  <a:cubicBezTo>
                    <a:pt x="765867" y="744834"/>
                    <a:pt x="761667" y="791445"/>
                    <a:pt x="755949" y="837647"/>
                  </a:cubicBezTo>
                  <a:cubicBezTo>
                    <a:pt x="754199" y="852056"/>
                    <a:pt x="738651" y="849043"/>
                    <a:pt x="765050" y="878832"/>
                  </a:cubicBezTo>
                  <a:cubicBezTo>
                    <a:pt x="791449" y="908621"/>
                    <a:pt x="854314" y="981960"/>
                    <a:pt x="914341" y="1016378"/>
                  </a:cubicBezTo>
                  <a:cubicBezTo>
                    <a:pt x="907691" y="970584"/>
                    <a:pt x="903761" y="900821"/>
                    <a:pt x="954360" y="856055"/>
                  </a:cubicBezTo>
                  <a:cubicBezTo>
                    <a:pt x="919359" y="826887"/>
                    <a:pt x="937551" y="821591"/>
                    <a:pt x="937083" y="796987"/>
                  </a:cubicBezTo>
                  <a:cubicBezTo>
                    <a:pt x="936615" y="772383"/>
                    <a:pt x="950500" y="738651"/>
                    <a:pt x="951550" y="708433"/>
                  </a:cubicBezTo>
                  <a:cubicBezTo>
                    <a:pt x="952600" y="679498"/>
                    <a:pt x="965084" y="654064"/>
                    <a:pt x="980835" y="630612"/>
                  </a:cubicBezTo>
                  <a:cubicBezTo>
                    <a:pt x="994894" y="609786"/>
                    <a:pt x="1011695" y="590769"/>
                    <a:pt x="1025520" y="569826"/>
                  </a:cubicBezTo>
                  <a:cubicBezTo>
                    <a:pt x="1035846" y="554134"/>
                    <a:pt x="1048563" y="550692"/>
                    <a:pt x="1065247" y="555301"/>
                  </a:cubicBezTo>
                  <a:cubicBezTo>
                    <a:pt x="1109349" y="567551"/>
                    <a:pt x="1150301" y="586802"/>
                    <a:pt x="1189444" y="610370"/>
                  </a:cubicBezTo>
                  <a:cubicBezTo>
                    <a:pt x="1207237" y="621045"/>
                    <a:pt x="1209979" y="637088"/>
                    <a:pt x="1207120" y="655639"/>
                  </a:cubicBezTo>
                  <a:cubicBezTo>
                    <a:pt x="1201637" y="690932"/>
                    <a:pt x="1190786" y="725000"/>
                    <a:pt x="1186878" y="760877"/>
                  </a:cubicBezTo>
                  <a:cubicBezTo>
                    <a:pt x="1184311" y="784211"/>
                    <a:pt x="1155085" y="793195"/>
                    <a:pt x="1141726" y="811221"/>
                  </a:cubicBezTo>
                  <a:cubicBezTo>
                    <a:pt x="1120083" y="845697"/>
                    <a:pt x="1069841" y="879323"/>
                    <a:pt x="1092235" y="923903"/>
                  </a:cubicBezTo>
                  <a:cubicBezTo>
                    <a:pt x="1129089" y="997269"/>
                    <a:pt x="1219254" y="939035"/>
                    <a:pt x="1263064" y="915117"/>
                  </a:cubicBezTo>
                  <a:cubicBezTo>
                    <a:pt x="1320117" y="888749"/>
                    <a:pt x="1345085" y="845056"/>
                    <a:pt x="1362352" y="782636"/>
                  </a:cubicBezTo>
                  <a:cubicBezTo>
                    <a:pt x="1404238" y="631021"/>
                    <a:pt x="1422030" y="475905"/>
                    <a:pt x="1447873" y="321840"/>
                  </a:cubicBezTo>
                  <a:cubicBezTo>
                    <a:pt x="1330268" y="215727"/>
                    <a:pt x="1184428" y="99055"/>
                    <a:pt x="1051713" y="0"/>
                  </a:cubicBezTo>
                  <a:close/>
                </a:path>
              </a:pathLst>
            </a:custGeom>
            <a:solidFill>
              <a:srgbClr val="FEB69E"/>
            </a:solidFill>
            <a:ln w="58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4348" name="그룹 4347">
            <a:extLst>
              <a:ext uri="{FF2B5EF4-FFF2-40B4-BE49-F238E27FC236}">
                <a16:creationId xmlns:a16="http://schemas.microsoft.com/office/drawing/2014/main" id="{66B1E9E6-2AD9-4871-B0D4-9E98B941457A}"/>
              </a:ext>
            </a:extLst>
          </p:cNvPr>
          <p:cNvGrpSpPr/>
          <p:nvPr/>
        </p:nvGrpSpPr>
        <p:grpSpPr>
          <a:xfrm>
            <a:off x="4612199" y="4955043"/>
            <a:ext cx="1081518" cy="1120930"/>
            <a:chOff x="1268847" y="3603170"/>
            <a:chExt cx="1456611" cy="1509692"/>
          </a:xfrm>
        </p:grpSpPr>
        <p:graphicFrame>
          <p:nvGraphicFramePr>
            <p:cNvPr id="4349" name="Chart 7">
              <a:extLst>
                <a:ext uri="{FF2B5EF4-FFF2-40B4-BE49-F238E27FC236}">
                  <a16:creationId xmlns:a16="http://schemas.microsoft.com/office/drawing/2014/main" id="{BD9D6500-7F06-4BC3-A35C-469702A4BCD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45600756"/>
                </p:ext>
              </p:extLst>
            </p:nvPr>
          </p:nvGraphicFramePr>
          <p:xfrm>
            <a:off x="1268847" y="3603170"/>
            <a:ext cx="1456611" cy="15096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350" name="Oval 14">
              <a:extLst>
                <a:ext uri="{FF2B5EF4-FFF2-40B4-BE49-F238E27FC236}">
                  <a16:creationId xmlns:a16="http://schemas.microsoft.com/office/drawing/2014/main" id="{7F5E3831-2F18-441B-90BD-9BE3EC73F157}"/>
                </a:ext>
              </a:extLst>
            </p:cNvPr>
            <p:cNvSpPr/>
            <p:nvPr/>
          </p:nvSpPr>
          <p:spPr>
            <a:xfrm>
              <a:off x="1596127" y="3941272"/>
              <a:ext cx="802051" cy="80205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4351" name="TextBox 4350">
            <a:extLst>
              <a:ext uri="{FF2B5EF4-FFF2-40B4-BE49-F238E27FC236}">
                <a16:creationId xmlns:a16="http://schemas.microsoft.com/office/drawing/2014/main" id="{9415889D-A5A7-46BA-AD80-C60A2D46BB22}"/>
              </a:ext>
            </a:extLst>
          </p:cNvPr>
          <p:cNvSpPr txBox="1"/>
          <p:nvPr/>
        </p:nvSpPr>
        <p:spPr>
          <a:xfrm>
            <a:off x="4756063" y="5344867"/>
            <a:ext cx="82108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352" name="그룹 4351">
            <a:extLst>
              <a:ext uri="{FF2B5EF4-FFF2-40B4-BE49-F238E27FC236}">
                <a16:creationId xmlns:a16="http://schemas.microsoft.com/office/drawing/2014/main" id="{F1A6B5C7-E6B0-4809-8C2C-FD04759FD85A}"/>
              </a:ext>
            </a:extLst>
          </p:cNvPr>
          <p:cNvGrpSpPr/>
          <p:nvPr/>
        </p:nvGrpSpPr>
        <p:grpSpPr>
          <a:xfrm>
            <a:off x="6526537" y="4572578"/>
            <a:ext cx="1081518" cy="1120930"/>
            <a:chOff x="4000229" y="3603170"/>
            <a:chExt cx="1456611" cy="1509692"/>
          </a:xfrm>
        </p:grpSpPr>
        <p:graphicFrame>
          <p:nvGraphicFramePr>
            <p:cNvPr id="4353" name="Chart 7">
              <a:extLst>
                <a:ext uri="{FF2B5EF4-FFF2-40B4-BE49-F238E27FC236}">
                  <a16:creationId xmlns:a16="http://schemas.microsoft.com/office/drawing/2014/main" id="{8871F2CB-C6B5-41A3-A67C-A4C63A88AD4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20265241"/>
                </p:ext>
              </p:extLst>
            </p:nvPr>
          </p:nvGraphicFramePr>
          <p:xfrm>
            <a:off x="4000229" y="3603170"/>
            <a:ext cx="1456611" cy="15096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354" name="Oval 11">
              <a:extLst>
                <a:ext uri="{FF2B5EF4-FFF2-40B4-BE49-F238E27FC236}">
                  <a16:creationId xmlns:a16="http://schemas.microsoft.com/office/drawing/2014/main" id="{865A5366-A5D6-4A11-9184-CD1896870EF3}"/>
                </a:ext>
              </a:extLst>
            </p:cNvPr>
            <p:cNvSpPr/>
            <p:nvPr/>
          </p:nvSpPr>
          <p:spPr>
            <a:xfrm>
              <a:off x="4327509" y="3941272"/>
              <a:ext cx="802051" cy="8020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4355" name="TextBox 4354">
            <a:extLst>
              <a:ext uri="{FF2B5EF4-FFF2-40B4-BE49-F238E27FC236}">
                <a16:creationId xmlns:a16="http://schemas.microsoft.com/office/drawing/2014/main" id="{1F966909-57A0-43E7-8C5D-F673E0D11EAA}"/>
              </a:ext>
            </a:extLst>
          </p:cNvPr>
          <p:cNvSpPr txBox="1"/>
          <p:nvPr/>
        </p:nvSpPr>
        <p:spPr>
          <a:xfrm>
            <a:off x="6661655" y="4967483"/>
            <a:ext cx="82108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50%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56" name="Arrow: Up 54">
            <a:extLst>
              <a:ext uri="{FF2B5EF4-FFF2-40B4-BE49-F238E27FC236}">
                <a16:creationId xmlns:a16="http://schemas.microsoft.com/office/drawing/2014/main" id="{D1C66F52-97ED-4F0D-BE98-B6B47F629133}"/>
              </a:ext>
            </a:extLst>
          </p:cNvPr>
          <p:cNvSpPr/>
          <p:nvPr/>
        </p:nvSpPr>
        <p:spPr>
          <a:xfrm>
            <a:off x="2850463" y="1718023"/>
            <a:ext cx="653789" cy="1319913"/>
          </a:xfrm>
          <a:prstGeom prst="upArrow">
            <a:avLst>
              <a:gd name="adj1" fmla="val 50000"/>
              <a:gd name="adj2" fmla="val 8752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57" name="Arrow: Up 55">
            <a:extLst>
              <a:ext uri="{FF2B5EF4-FFF2-40B4-BE49-F238E27FC236}">
                <a16:creationId xmlns:a16="http://schemas.microsoft.com/office/drawing/2014/main" id="{293FC32B-36C6-489F-886A-49142E686FA0}"/>
              </a:ext>
            </a:extLst>
          </p:cNvPr>
          <p:cNvSpPr/>
          <p:nvPr/>
        </p:nvSpPr>
        <p:spPr>
          <a:xfrm rot="10800000">
            <a:off x="8519257" y="4889222"/>
            <a:ext cx="653789" cy="1319913"/>
          </a:xfrm>
          <a:prstGeom prst="upArrow">
            <a:avLst>
              <a:gd name="adj1" fmla="val 50000"/>
              <a:gd name="adj2" fmla="val 8752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58" name="Group 56">
            <a:extLst>
              <a:ext uri="{FF2B5EF4-FFF2-40B4-BE49-F238E27FC236}">
                <a16:creationId xmlns:a16="http://schemas.microsoft.com/office/drawing/2014/main" id="{5B1934B5-40AD-46DB-A7B1-F6C32BE8CF09}"/>
              </a:ext>
            </a:extLst>
          </p:cNvPr>
          <p:cNvGrpSpPr/>
          <p:nvPr/>
        </p:nvGrpSpPr>
        <p:grpSpPr>
          <a:xfrm>
            <a:off x="705391" y="3970199"/>
            <a:ext cx="2268000" cy="678649"/>
            <a:chOff x="3106071" y="1954419"/>
            <a:chExt cx="1520942" cy="678649"/>
          </a:xfrm>
        </p:grpSpPr>
        <p:sp>
          <p:nvSpPr>
            <p:cNvPr id="4359" name="TextBox 4358">
              <a:extLst>
                <a:ext uri="{FF2B5EF4-FFF2-40B4-BE49-F238E27FC236}">
                  <a16:creationId xmlns:a16="http://schemas.microsoft.com/office/drawing/2014/main" id="{E9E4CED0-932E-44E0-951C-F371A4B46A5A}"/>
                </a:ext>
              </a:extLst>
            </p:cNvPr>
            <p:cNvSpPr txBox="1"/>
            <p:nvPr/>
          </p:nvSpPr>
          <p:spPr>
            <a:xfrm>
              <a:off x="3106071" y="1954419"/>
              <a:ext cx="15209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60" name="TextBox 4359">
              <a:extLst>
                <a:ext uri="{FF2B5EF4-FFF2-40B4-BE49-F238E27FC236}">
                  <a16:creationId xmlns:a16="http://schemas.microsoft.com/office/drawing/2014/main" id="{22F82610-BF5E-4E53-8E05-1C40A58C5154}"/>
                </a:ext>
              </a:extLst>
            </p:cNvPr>
            <p:cNvSpPr txBox="1"/>
            <p:nvPr/>
          </p:nvSpPr>
          <p:spPr>
            <a:xfrm>
              <a:off x="3106071" y="2171403"/>
              <a:ext cx="1520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61" name="Group 59">
            <a:extLst>
              <a:ext uri="{FF2B5EF4-FFF2-40B4-BE49-F238E27FC236}">
                <a16:creationId xmlns:a16="http://schemas.microsoft.com/office/drawing/2014/main" id="{79B5EEE0-8C60-485B-AB44-0D47FEB18B82}"/>
              </a:ext>
            </a:extLst>
          </p:cNvPr>
          <p:cNvGrpSpPr/>
          <p:nvPr/>
        </p:nvGrpSpPr>
        <p:grpSpPr>
          <a:xfrm>
            <a:off x="705391" y="4755919"/>
            <a:ext cx="2268000" cy="678649"/>
            <a:chOff x="3106071" y="1954419"/>
            <a:chExt cx="1520942" cy="678649"/>
          </a:xfrm>
        </p:grpSpPr>
        <p:sp>
          <p:nvSpPr>
            <p:cNvPr id="4362" name="TextBox 4361">
              <a:extLst>
                <a:ext uri="{FF2B5EF4-FFF2-40B4-BE49-F238E27FC236}">
                  <a16:creationId xmlns:a16="http://schemas.microsoft.com/office/drawing/2014/main" id="{329099FF-9D46-42FD-9575-2ABFA38EF3C2}"/>
                </a:ext>
              </a:extLst>
            </p:cNvPr>
            <p:cNvSpPr txBox="1"/>
            <p:nvPr/>
          </p:nvSpPr>
          <p:spPr>
            <a:xfrm>
              <a:off x="3106071" y="1954419"/>
              <a:ext cx="15209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63" name="TextBox 4362">
              <a:extLst>
                <a:ext uri="{FF2B5EF4-FFF2-40B4-BE49-F238E27FC236}">
                  <a16:creationId xmlns:a16="http://schemas.microsoft.com/office/drawing/2014/main" id="{745B0A0F-A406-473B-9F20-F3BCB824FD95}"/>
                </a:ext>
              </a:extLst>
            </p:cNvPr>
            <p:cNvSpPr txBox="1"/>
            <p:nvPr/>
          </p:nvSpPr>
          <p:spPr>
            <a:xfrm>
              <a:off x="3106071" y="2171403"/>
              <a:ext cx="1520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64" name="Group 62">
            <a:extLst>
              <a:ext uri="{FF2B5EF4-FFF2-40B4-BE49-F238E27FC236}">
                <a16:creationId xmlns:a16="http://schemas.microsoft.com/office/drawing/2014/main" id="{929E36F3-C62B-4CFA-9651-E33FD13BB531}"/>
              </a:ext>
            </a:extLst>
          </p:cNvPr>
          <p:cNvGrpSpPr/>
          <p:nvPr/>
        </p:nvGrpSpPr>
        <p:grpSpPr>
          <a:xfrm>
            <a:off x="705391" y="5541637"/>
            <a:ext cx="2268000" cy="678649"/>
            <a:chOff x="3106071" y="1954419"/>
            <a:chExt cx="1520942" cy="678649"/>
          </a:xfrm>
        </p:grpSpPr>
        <p:sp>
          <p:nvSpPr>
            <p:cNvPr id="4365" name="TextBox 4364">
              <a:extLst>
                <a:ext uri="{FF2B5EF4-FFF2-40B4-BE49-F238E27FC236}">
                  <a16:creationId xmlns:a16="http://schemas.microsoft.com/office/drawing/2014/main" id="{F22458F9-B73F-4294-A977-728E20C099CF}"/>
                </a:ext>
              </a:extLst>
            </p:cNvPr>
            <p:cNvSpPr txBox="1"/>
            <p:nvPr/>
          </p:nvSpPr>
          <p:spPr>
            <a:xfrm>
              <a:off x="3106071" y="1954419"/>
              <a:ext cx="15209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66" name="TextBox 4365">
              <a:extLst>
                <a:ext uri="{FF2B5EF4-FFF2-40B4-BE49-F238E27FC236}">
                  <a16:creationId xmlns:a16="http://schemas.microsoft.com/office/drawing/2014/main" id="{F8E57072-5139-450E-93EE-9DABF696D05B}"/>
                </a:ext>
              </a:extLst>
            </p:cNvPr>
            <p:cNvSpPr txBox="1"/>
            <p:nvPr/>
          </p:nvSpPr>
          <p:spPr>
            <a:xfrm>
              <a:off x="3106071" y="2171403"/>
              <a:ext cx="1520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367" name="Rounded Rectangle 5">
            <a:extLst>
              <a:ext uri="{FF2B5EF4-FFF2-40B4-BE49-F238E27FC236}">
                <a16:creationId xmlns:a16="http://schemas.microsoft.com/office/drawing/2014/main" id="{25FF3FE0-6D9A-4D31-B51E-2D7011DD51FC}"/>
              </a:ext>
            </a:extLst>
          </p:cNvPr>
          <p:cNvSpPr/>
          <p:nvPr/>
        </p:nvSpPr>
        <p:spPr>
          <a:xfrm flipH="1">
            <a:off x="3139972" y="5758621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68" name="Rounded Rectangle 27">
            <a:extLst>
              <a:ext uri="{FF2B5EF4-FFF2-40B4-BE49-F238E27FC236}">
                <a16:creationId xmlns:a16="http://schemas.microsoft.com/office/drawing/2014/main" id="{350850F0-EE4C-4539-884A-F7398FC0791B}"/>
              </a:ext>
            </a:extLst>
          </p:cNvPr>
          <p:cNvSpPr/>
          <p:nvPr/>
        </p:nvSpPr>
        <p:spPr>
          <a:xfrm>
            <a:off x="3162615" y="4972903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69" name="Oval 7">
            <a:extLst>
              <a:ext uri="{FF2B5EF4-FFF2-40B4-BE49-F238E27FC236}">
                <a16:creationId xmlns:a16="http://schemas.microsoft.com/office/drawing/2014/main" id="{7B6E2264-08F4-465D-9FAE-11F1486201A2}"/>
              </a:ext>
            </a:extLst>
          </p:cNvPr>
          <p:cNvSpPr/>
          <p:nvPr/>
        </p:nvSpPr>
        <p:spPr>
          <a:xfrm>
            <a:off x="3142227" y="4141198"/>
            <a:ext cx="387172" cy="3871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370" name="Group 69">
            <a:extLst>
              <a:ext uri="{FF2B5EF4-FFF2-40B4-BE49-F238E27FC236}">
                <a16:creationId xmlns:a16="http://schemas.microsoft.com/office/drawing/2014/main" id="{2491DA99-1EB8-4932-98AA-9650CF73D2D6}"/>
              </a:ext>
            </a:extLst>
          </p:cNvPr>
          <p:cNvGrpSpPr/>
          <p:nvPr/>
        </p:nvGrpSpPr>
        <p:grpSpPr>
          <a:xfrm>
            <a:off x="9231808" y="1915043"/>
            <a:ext cx="2282082" cy="678649"/>
            <a:chOff x="3233964" y="1954419"/>
            <a:chExt cx="1543448" cy="678649"/>
          </a:xfrm>
        </p:grpSpPr>
        <p:sp>
          <p:nvSpPr>
            <p:cNvPr id="4371" name="TextBox 4370">
              <a:extLst>
                <a:ext uri="{FF2B5EF4-FFF2-40B4-BE49-F238E27FC236}">
                  <a16:creationId xmlns:a16="http://schemas.microsoft.com/office/drawing/2014/main" id="{20500E6F-155D-49B1-A4A9-1D75F807E985}"/>
                </a:ext>
              </a:extLst>
            </p:cNvPr>
            <p:cNvSpPr txBox="1"/>
            <p:nvPr/>
          </p:nvSpPr>
          <p:spPr>
            <a:xfrm>
              <a:off x="3233964" y="1954419"/>
              <a:ext cx="15339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2" name="TextBox 4371">
              <a:extLst>
                <a:ext uri="{FF2B5EF4-FFF2-40B4-BE49-F238E27FC236}">
                  <a16:creationId xmlns:a16="http://schemas.microsoft.com/office/drawing/2014/main" id="{25942F98-9E68-4360-9DBD-75ABE29ECF36}"/>
                </a:ext>
              </a:extLst>
            </p:cNvPr>
            <p:cNvSpPr txBox="1"/>
            <p:nvPr/>
          </p:nvSpPr>
          <p:spPr>
            <a:xfrm>
              <a:off x="3243488" y="2171403"/>
              <a:ext cx="1533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73" name="Group 72">
            <a:extLst>
              <a:ext uri="{FF2B5EF4-FFF2-40B4-BE49-F238E27FC236}">
                <a16:creationId xmlns:a16="http://schemas.microsoft.com/office/drawing/2014/main" id="{07F106DD-53D5-4721-9B1B-1EFACD2BECF3}"/>
              </a:ext>
            </a:extLst>
          </p:cNvPr>
          <p:cNvGrpSpPr/>
          <p:nvPr/>
        </p:nvGrpSpPr>
        <p:grpSpPr>
          <a:xfrm>
            <a:off x="9231803" y="2700763"/>
            <a:ext cx="2282082" cy="678649"/>
            <a:chOff x="3233963" y="1954419"/>
            <a:chExt cx="1543448" cy="678649"/>
          </a:xfrm>
        </p:grpSpPr>
        <p:sp>
          <p:nvSpPr>
            <p:cNvPr id="4374" name="TextBox 4373">
              <a:extLst>
                <a:ext uri="{FF2B5EF4-FFF2-40B4-BE49-F238E27FC236}">
                  <a16:creationId xmlns:a16="http://schemas.microsoft.com/office/drawing/2014/main" id="{C3787DB0-933A-4C6F-B1CA-AD2B435CE602}"/>
                </a:ext>
              </a:extLst>
            </p:cNvPr>
            <p:cNvSpPr txBox="1"/>
            <p:nvPr/>
          </p:nvSpPr>
          <p:spPr>
            <a:xfrm>
              <a:off x="3233963" y="1954419"/>
              <a:ext cx="15339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5" name="TextBox 4374">
              <a:extLst>
                <a:ext uri="{FF2B5EF4-FFF2-40B4-BE49-F238E27FC236}">
                  <a16:creationId xmlns:a16="http://schemas.microsoft.com/office/drawing/2014/main" id="{48C03503-4C8A-4D66-ACD2-C03F7E044B95}"/>
                </a:ext>
              </a:extLst>
            </p:cNvPr>
            <p:cNvSpPr txBox="1"/>
            <p:nvPr/>
          </p:nvSpPr>
          <p:spPr>
            <a:xfrm>
              <a:off x="3243487" y="2171403"/>
              <a:ext cx="1533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76" name="Group 75">
            <a:extLst>
              <a:ext uri="{FF2B5EF4-FFF2-40B4-BE49-F238E27FC236}">
                <a16:creationId xmlns:a16="http://schemas.microsoft.com/office/drawing/2014/main" id="{CC26C968-A068-44BA-ADB1-8C709B2CF856}"/>
              </a:ext>
            </a:extLst>
          </p:cNvPr>
          <p:cNvGrpSpPr/>
          <p:nvPr/>
        </p:nvGrpSpPr>
        <p:grpSpPr>
          <a:xfrm>
            <a:off x="9231803" y="3486481"/>
            <a:ext cx="2282082" cy="678649"/>
            <a:chOff x="3233963" y="1954419"/>
            <a:chExt cx="1543448" cy="678649"/>
          </a:xfrm>
        </p:grpSpPr>
        <p:sp>
          <p:nvSpPr>
            <p:cNvPr id="4377" name="TextBox 4376">
              <a:extLst>
                <a:ext uri="{FF2B5EF4-FFF2-40B4-BE49-F238E27FC236}">
                  <a16:creationId xmlns:a16="http://schemas.microsoft.com/office/drawing/2014/main" id="{F5F24511-2127-4E01-84AC-E9324D6E00F2}"/>
                </a:ext>
              </a:extLst>
            </p:cNvPr>
            <p:cNvSpPr txBox="1"/>
            <p:nvPr/>
          </p:nvSpPr>
          <p:spPr>
            <a:xfrm>
              <a:off x="3233963" y="1954419"/>
              <a:ext cx="15339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8" name="TextBox 4377">
              <a:extLst>
                <a:ext uri="{FF2B5EF4-FFF2-40B4-BE49-F238E27FC236}">
                  <a16:creationId xmlns:a16="http://schemas.microsoft.com/office/drawing/2014/main" id="{A2089AE1-B725-4A52-BA91-01062350D66A}"/>
                </a:ext>
              </a:extLst>
            </p:cNvPr>
            <p:cNvSpPr txBox="1"/>
            <p:nvPr/>
          </p:nvSpPr>
          <p:spPr>
            <a:xfrm>
              <a:off x="3243487" y="2171403"/>
              <a:ext cx="1533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379" name="Teardrop 1">
            <a:extLst>
              <a:ext uri="{FF2B5EF4-FFF2-40B4-BE49-F238E27FC236}">
                <a16:creationId xmlns:a16="http://schemas.microsoft.com/office/drawing/2014/main" id="{85FBD7DA-F18E-4A55-8135-68775A0BF988}"/>
              </a:ext>
            </a:extLst>
          </p:cNvPr>
          <p:cNvSpPr/>
          <p:nvPr/>
        </p:nvSpPr>
        <p:spPr>
          <a:xfrm rot="18805991">
            <a:off x="8656546" y="3691715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80" name="Round Same Side Corner Rectangle 11">
            <a:extLst>
              <a:ext uri="{FF2B5EF4-FFF2-40B4-BE49-F238E27FC236}">
                <a16:creationId xmlns:a16="http://schemas.microsoft.com/office/drawing/2014/main" id="{F4F4D724-345B-46C6-888B-CE365AC9ACDB}"/>
              </a:ext>
            </a:extLst>
          </p:cNvPr>
          <p:cNvSpPr>
            <a:spLocks noChangeAspect="1"/>
          </p:cNvSpPr>
          <p:nvPr/>
        </p:nvSpPr>
        <p:spPr>
          <a:xfrm rot="9900000">
            <a:off x="8646977" y="2900167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81" name="Block Arc 10">
            <a:extLst>
              <a:ext uri="{FF2B5EF4-FFF2-40B4-BE49-F238E27FC236}">
                <a16:creationId xmlns:a16="http://schemas.microsoft.com/office/drawing/2014/main" id="{AC325C65-89EA-43D1-88AC-39F8981AF5AB}"/>
              </a:ext>
            </a:extLst>
          </p:cNvPr>
          <p:cNvSpPr/>
          <p:nvPr/>
        </p:nvSpPr>
        <p:spPr>
          <a:xfrm>
            <a:off x="8627064" y="2132027"/>
            <a:ext cx="435826" cy="29520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82" name="TextBox 4381">
            <a:extLst>
              <a:ext uri="{FF2B5EF4-FFF2-40B4-BE49-F238E27FC236}">
                <a16:creationId xmlns:a16="http://schemas.microsoft.com/office/drawing/2014/main" id="{0701E167-1E63-4C37-B66C-626A1787CCBD}"/>
              </a:ext>
            </a:extLst>
          </p:cNvPr>
          <p:cNvSpPr txBox="1"/>
          <p:nvPr/>
        </p:nvSpPr>
        <p:spPr>
          <a:xfrm>
            <a:off x="9231796" y="4834721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noFill/>
                </a:ln>
                <a:solidFill>
                  <a:schemeClr val="accent3"/>
                </a:solidFill>
                <a:cs typeface="Arial" pitchFamily="34" charset="0"/>
              </a:rPr>
              <a:t>28</a:t>
            </a:r>
            <a:r>
              <a:rPr lang="en-US" altLang="ko-KR" sz="2400" b="1" dirty="0">
                <a:ln w="12700">
                  <a:noFill/>
                </a:ln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noFill/>
              </a:ln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383" name="TextBox 4382">
            <a:extLst>
              <a:ext uri="{FF2B5EF4-FFF2-40B4-BE49-F238E27FC236}">
                <a16:creationId xmlns:a16="http://schemas.microsoft.com/office/drawing/2014/main" id="{0F396E81-C2E5-4F5C-BD69-001837A4CEA8}"/>
              </a:ext>
            </a:extLst>
          </p:cNvPr>
          <p:cNvSpPr txBox="1"/>
          <p:nvPr/>
        </p:nvSpPr>
        <p:spPr>
          <a:xfrm>
            <a:off x="1508502" y="2204266"/>
            <a:ext cx="130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n w="12700">
                  <a:noFill/>
                </a:ln>
                <a:solidFill>
                  <a:schemeClr val="accent1"/>
                </a:solidFill>
                <a:cs typeface="Arial" pitchFamily="34" charset="0"/>
              </a:rPr>
              <a:t>60</a:t>
            </a:r>
            <a:r>
              <a:rPr lang="en-US" altLang="ko-KR" sz="2400" b="1" dirty="0">
                <a:ln w="12700">
                  <a:noFill/>
                </a:ln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ln w="12700">
                <a:noFill/>
              </a:ln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11335</TotalTime>
  <Words>94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94</cp:revision>
  <dcterms:created xsi:type="dcterms:W3CDTF">2018-02-18T19:39:47Z</dcterms:created>
  <dcterms:modified xsi:type="dcterms:W3CDTF">2024-02-21T19:08:38Z</dcterms:modified>
</cp:coreProperties>
</file>