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62" y="102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막힌 원호 33">
            <a:extLst>
              <a:ext uri="{FF2B5EF4-FFF2-40B4-BE49-F238E27FC236}">
                <a16:creationId xmlns:a16="http://schemas.microsoft.com/office/drawing/2014/main" id="{91A8367F-8EDC-46CA-98E5-38A79AACA433}"/>
              </a:ext>
            </a:extLst>
          </p:cNvPr>
          <p:cNvSpPr/>
          <p:nvPr/>
        </p:nvSpPr>
        <p:spPr>
          <a:xfrm>
            <a:off x="9087071" y="1420457"/>
            <a:ext cx="4676000" cy="4676000"/>
          </a:xfrm>
          <a:prstGeom prst="blockArc">
            <a:avLst>
              <a:gd name="adj1" fmla="val 10824692"/>
              <a:gd name="adj2" fmla="val 14176548"/>
              <a:gd name="adj3" fmla="val 2492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08" name="Rectangle 6">
            <a:extLst>
              <a:ext uri="{FF2B5EF4-FFF2-40B4-BE49-F238E27FC236}">
                <a16:creationId xmlns:a16="http://schemas.microsoft.com/office/drawing/2014/main" id="{ADBDE621-A139-4F7D-94CD-6CA4277D9B7B}"/>
              </a:ext>
            </a:extLst>
          </p:cNvPr>
          <p:cNvSpPr/>
          <p:nvPr/>
        </p:nvSpPr>
        <p:spPr>
          <a:xfrm rot="16200000">
            <a:off x="8632676" y="3298675"/>
            <a:ext cx="6858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1161" y="200176"/>
            <a:ext cx="3491743" cy="2115733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499511" y="2467513"/>
            <a:ext cx="3491743" cy="1249908"/>
          </a:xfrm>
        </p:spPr>
        <p:txBody>
          <a:bodyPr/>
          <a:lstStyle/>
          <a:p>
            <a:pPr algn="r"/>
            <a:r>
              <a:rPr lang="en-US" sz="2000" dirty="0"/>
              <a:t>You can download </a:t>
            </a:r>
          </a:p>
          <a:p>
            <a:pPr algn="r"/>
            <a:r>
              <a:rPr lang="en-US" sz="2000" dirty="0"/>
              <a:t>professional PowerPoint </a:t>
            </a:r>
          </a:p>
          <a:p>
            <a:pPr algn="r"/>
            <a:r>
              <a:rPr lang="en-US" sz="2000" dirty="0"/>
              <a:t>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 rot="16200000">
            <a:off x="8632677" y="3305888"/>
            <a:ext cx="68580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6" name="막힌 원호 5">
            <a:extLst>
              <a:ext uri="{FF2B5EF4-FFF2-40B4-BE49-F238E27FC236}">
                <a16:creationId xmlns:a16="http://schemas.microsoft.com/office/drawing/2014/main" id="{F4E89A46-DBEA-4A6A-A825-DAFC7EFC4BD1}"/>
              </a:ext>
            </a:extLst>
          </p:cNvPr>
          <p:cNvSpPr/>
          <p:nvPr/>
        </p:nvSpPr>
        <p:spPr>
          <a:xfrm>
            <a:off x="5572657" y="1478544"/>
            <a:ext cx="4676000" cy="4676000"/>
          </a:xfrm>
          <a:prstGeom prst="blockArc">
            <a:avLst>
              <a:gd name="adj1" fmla="val 7506255"/>
              <a:gd name="adj2" fmla="val 10825511"/>
              <a:gd name="adj3" fmla="val 2490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막힌 원호 6">
            <a:extLst>
              <a:ext uri="{FF2B5EF4-FFF2-40B4-BE49-F238E27FC236}">
                <a16:creationId xmlns:a16="http://schemas.microsoft.com/office/drawing/2014/main" id="{AFD56DEB-C307-401D-87E3-0F921A48BE7B}"/>
              </a:ext>
            </a:extLst>
          </p:cNvPr>
          <p:cNvSpPr/>
          <p:nvPr/>
        </p:nvSpPr>
        <p:spPr>
          <a:xfrm>
            <a:off x="5572657" y="1478544"/>
            <a:ext cx="4676000" cy="4676000"/>
          </a:xfrm>
          <a:prstGeom prst="blockArc">
            <a:avLst>
              <a:gd name="adj1" fmla="val 3451719"/>
              <a:gd name="adj2" fmla="val 7430448"/>
              <a:gd name="adj3" fmla="val 2466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" name="막힌 원호 7">
            <a:extLst>
              <a:ext uri="{FF2B5EF4-FFF2-40B4-BE49-F238E27FC236}">
                <a16:creationId xmlns:a16="http://schemas.microsoft.com/office/drawing/2014/main" id="{14EBFD7F-064B-4C6D-BF95-2593916544B2}"/>
              </a:ext>
            </a:extLst>
          </p:cNvPr>
          <p:cNvSpPr/>
          <p:nvPr/>
        </p:nvSpPr>
        <p:spPr>
          <a:xfrm>
            <a:off x="5572657" y="1478544"/>
            <a:ext cx="4676000" cy="4676000"/>
          </a:xfrm>
          <a:prstGeom prst="blockArc">
            <a:avLst>
              <a:gd name="adj1" fmla="val 21582016"/>
              <a:gd name="adj2" fmla="val 3337743"/>
              <a:gd name="adj3" fmla="val 2518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" name="자유형: 도형 8">
            <a:extLst>
              <a:ext uri="{FF2B5EF4-FFF2-40B4-BE49-F238E27FC236}">
                <a16:creationId xmlns:a16="http://schemas.microsoft.com/office/drawing/2014/main" id="{C70E6C18-6CB0-4584-8C7F-DE1F22DE7602}"/>
              </a:ext>
            </a:extLst>
          </p:cNvPr>
          <p:cNvSpPr/>
          <p:nvPr/>
        </p:nvSpPr>
        <p:spPr>
          <a:xfrm>
            <a:off x="10190755" y="1420455"/>
            <a:ext cx="1739989" cy="1354681"/>
          </a:xfrm>
          <a:custGeom>
            <a:avLst/>
            <a:gdLst>
              <a:gd name="connsiteX0" fmla="*/ 1249286 w 1739989"/>
              <a:gd name="connsiteY0" fmla="*/ 47 h 1354681"/>
              <a:gd name="connsiteX1" fmla="*/ 1682401 w 1739989"/>
              <a:gd name="connsiteY1" fmla="*/ 43302 h 1354681"/>
              <a:gd name="connsiteX2" fmla="*/ 1739989 w 1739989"/>
              <a:gd name="connsiteY2" fmla="*/ 56428 h 1354681"/>
              <a:gd name="connsiteX3" fmla="*/ 1739989 w 1739989"/>
              <a:gd name="connsiteY3" fmla="*/ 1277805 h 1354681"/>
              <a:gd name="connsiteX4" fmla="*/ 1732760 w 1739989"/>
              <a:gd name="connsiteY4" fmla="*/ 1292961 h 1354681"/>
              <a:gd name="connsiteX5" fmla="*/ 623059 w 1739989"/>
              <a:gd name="connsiteY5" fmla="*/ 1354681 h 1354681"/>
              <a:gd name="connsiteX6" fmla="*/ 0 w 1739989"/>
              <a:gd name="connsiteY6" fmla="*/ 352378 h 1354681"/>
              <a:gd name="connsiteX7" fmla="*/ 1249286 w 1739989"/>
              <a:gd name="connsiteY7" fmla="*/ 47 h 135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9989" h="1354681">
                <a:moveTo>
                  <a:pt x="1249286" y="47"/>
                </a:moveTo>
                <a:cubicBezTo>
                  <a:pt x="1394198" y="966"/>
                  <a:pt x="1539214" y="15349"/>
                  <a:pt x="1682401" y="43302"/>
                </a:cubicBezTo>
                <a:lnTo>
                  <a:pt x="1739989" y="56428"/>
                </a:lnTo>
                <a:lnTo>
                  <a:pt x="1739989" y="1277805"/>
                </a:lnTo>
                <a:lnTo>
                  <a:pt x="1732760" y="1292961"/>
                </a:lnTo>
                <a:cubicBezTo>
                  <a:pt x="1376518" y="1123048"/>
                  <a:pt x="958261" y="1146311"/>
                  <a:pt x="623059" y="1354681"/>
                </a:cubicBezTo>
                <a:lnTo>
                  <a:pt x="0" y="352378"/>
                </a:lnTo>
                <a:cubicBezTo>
                  <a:pt x="380742" y="115699"/>
                  <a:pt x="814550" y="-2712"/>
                  <a:pt x="1249286" y="47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Rounded Rectangle 5">
            <a:extLst>
              <a:ext uri="{FF2B5EF4-FFF2-40B4-BE49-F238E27FC236}">
                <a16:creationId xmlns:a16="http://schemas.microsoft.com/office/drawing/2014/main" id="{7F8A18F5-7E30-4224-81DB-CF1F65499090}"/>
              </a:ext>
            </a:extLst>
          </p:cNvPr>
          <p:cNvSpPr/>
          <p:nvPr/>
        </p:nvSpPr>
        <p:spPr>
          <a:xfrm flipH="1">
            <a:off x="9669213" y="2771948"/>
            <a:ext cx="460366" cy="379774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1" name="Teardrop 1">
            <a:extLst>
              <a:ext uri="{FF2B5EF4-FFF2-40B4-BE49-F238E27FC236}">
                <a16:creationId xmlns:a16="http://schemas.microsoft.com/office/drawing/2014/main" id="{38CF99FC-7EFA-4BDB-802B-11B0CDCF7E78}"/>
              </a:ext>
            </a:extLst>
          </p:cNvPr>
          <p:cNvSpPr/>
          <p:nvPr/>
        </p:nvSpPr>
        <p:spPr>
          <a:xfrm rot="18805991">
            <a:off x="7676896" y="5349361"/>
            <a:ext cx="442948" cy="438326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27">
            <a:extLst>
              <a:ext uri="{FF2B5EF4-FFF2-40B4-BE49-F238E27FC236}">
                <a16:creationId xmlns:a16="http://schemas.microsoft.com/office/drawing/2014/main" id="{B02E6E00-BE50-48AE-9AA8-5B4EA2D2F36D}"/>
              </a:ext>
            </a:extLst>
          </p:cNvPr>
          <p:cNvSpPr/>
          <p:nvPr/>
        </p:nvSpPr>
        <p:spPr>
          <a:xfrm>
            <a:off x="9340711" y="4413374"/>
            <a:ext cx="407139" cy="312738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3" name="Block Arc 10">
            <a:extLst>
              <a:ext uri="{FF2B5EF4-FFF2-40B4-BE49-F238E27FC236}">
                <a16:creationId xmlns:a16="http://schemas.microsoft.com/office/drawing/2014/main" id="{B01C858D-E8FA-4E06-94C8-6363C5AB71B9}"/>
              </a:ext>
            </a:extLst>
          </p:cNvPr>
          <p:cNvSpPr/>
          <p:nvPr/>
        </p:nvSpPr>
        <p:spPr>
          <a:xfrm>
            <a:off x="6102067" y="4483042"/>
            <a:ext cx="512251" cy="34697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grpSp>
        <p:nvGrpSpPr>
          <p:cNvPr id="14" name="Group 9">
            <a:extLst>
              <a:ext uri="{FF2B5EF4-FFF2-40B4-BE49-F238E27FC236}">
                <a16:creationId xmlns:a16="http://schemas.microsoft.com/office/drawing/2014/main" id="{99B85EF5-BFAC-40F3-94B6-2E012486FE1C}"/>
              </a:ext>
            </a:extLst>
          </p:cNvPr>
          <p:cNvGrpSpPr/>
          <p:nvPr/>
        </p:nvGrpSpPr>
        <p:grpSpPr>
          <a:xfrm>
            <a:off x="4500170" y="5408659"/>
            <a:ext cx="1610492" cy="938767"/>
            <a:chOff x="1113220" y="4077203"/>
            <a:chExt cx="1516195" cy="938767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E9CA947-A993-48FB-8BA8-34C314346713}"/>
                </a:ext>
              </a:extLst>
            </p:cNvPr>
            <p:cNvSpPr txBox="1"/>
            <p:nvPr/>
          </p:nvSpPr>
          <p:spPr>
            <a:xfrm>
              <a:off x="1113220" y="4077203"/>
              <a:ext cx="15161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31D850B-E03F-4C21-8A10-BAE131C0505A}"/>
                </a:ext>
              </a:extLst>
            </p:cNvPr>
            <p:cNvSpPr txBox="1"/>
            <p:nvPr/>
          </p:nvSpPr>
          <p:spPr>
            <a:xfrm>
              <a:off x="1113220" y="4369639"/>
              <a:ext cx="15161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9">
            <a:extLst>
              <a:ext uri="{FF2B5EF4-FFF2-40B4-BE49-F238E27FC236}">
                <a16:creationId xmlns:a16="http://schemas.microsoft.com/office/drawing/2014/main" id="{04168664-03CD-481C-8D95-98BBFBEA41B8}"/>
              </a:ext>
            </a:extLst>
          </p:cNvPr>
          <p:cNvGrpSpPr/>
          <p:nvPr/>
        </p:nvGrpSpPr>
        <p:grpSpPr>
          <a:xfrm>
            <a:off x="8544466" y="835150"/>
            <a:ext cx="1610492" cy="938767"/>
            <a:chOff x="1113220" y="4077203"/>
            <a:chExt cx="1516195" cy="938767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1FA8500-DD4F-4E0F-AF54-E87728575E86}"/>
                </a:ext>
              </a:extLst>
            </p:cNvPr>
            <p:cNvSpPr txBox="1"/>
            <p:nvPr/>
          </p:nvSpPr>
          <p:spPr>
            <a:xfrm>
              <a:off x="1113220" y="4077203"/>
              <a:ext cx="15161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308E2F5-9BB8-49E2-8751-8EAD995A7C2A}"/>
                </a:ext>
              </a:extLst>
            </p:cNvPr>
            <p:cNvSpPr txBox="1"/>
            <p:nvPr/>
          </p:nvSpPr>
          <p:spPr>
            <a:xfrm>
              <a:off x="1113220" y="4369639"/>
              <a:ext cx="15161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9">
            <a:extLst>
              <a:ext uri="{FF2B5EF4-FFF2-40B4-BE49-F238E27FC236}">
                <a16:creationId xmlns:a16="http://schemas.microsoft.com/office/drawing/2014/main" id="{6594C720-3C01-4721-8F92-BED330E8C672}"/>
              </a:ext>
            </a:extLst>
          </p:cNvPr>
          <p:cNvGrpSpPr/>
          <p:nvPr/>
        </p:nvGrpSpPr>
        <p:grpSpPr>
          <a:xfrm>
            <a:off x="9743198" y="5408659"/>
            <a:ext cx="1610492" cy="938767"/>
            <a:chOff x="1113220" y="4077203"/>
            <a:chExt cx="1516195" cy="938767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72473CD-36F1-4DFC-B8A6-44C64738F64E}"/>
                </a:ext>
              </a:extLst>
            </p:cNvPr>
            <p:cNvSpPr txBox="1"/>
            <p:nvPr/>
          </p:nvSpPr>
          <p:spPr>
            <a:xfrm>
              <a:off x="1113220" y="4077203"/>
              <a:ext cx="15161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3A63BA1-9BAC-49E6-A1E0-0D27196ECF4C}"/>
                </a:ext>
              </a:extLst>
            </p:cNvPr>
            <p:cNvSpPr txBox="1"/>
            <p:nvPr/>
          </p:nvSpPr>
          <p:spPr>
            <a:xfrm>
              <a:off x="1113220" y="4369639"/>
              <a:ext cx="15161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7213CAE2-3CF9-4D57-A744-30E41E9B5601}"/>
              </a:ext>
            </a:extLst>
          </p:cNvPr>
          <p:cNvGrpSpPr/>
          <p:nvPr/>
        </p:nvGrpSpPr>
        <p:grpSpPr>
          <a:xfrm>
            <a:off x="6940041" y="2818191"/>
            <a:ext cx="1993485" cy="2041399"/>
            <a:chOff x="7021991" y="2868371"/>
            <a:chExt cx="1993485" cy="2041399"/>
          </a:xfrm>
        </p:grpSpPr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id="{205AB80B-374E-4DE6-94B4-EF0A51E7E5C1}"/>
                </a:ext>
              </a:extLst>
            </p:cNvPr>
            <p:cNvGrpSpPr/>
            <p:nvPr/>
          </p:nvGrpSpPr>
          <p:grpSpPr>
            <a:xfrm>
              <a:off x="7021991" y="2868371"/>
              <a:ext cx="1993485" cy="2041399"/>
              <a:chOff x="7021991" y="2868371"/>
              <a:chExt cx="1993485" cy="2041399"/>
            </a:xfrm>
          </p:grpSpPr>
          <p:sp>
            <p:nvSpPr>
              <p:cNvPr id="30" name="Freeform: Shape 27">
                <a:extLst>
                  <a:ext uri="{FF2B5EF4-FFF2-40B4-BE49-F238E27FC236}">
                    <a16:creationId xmlns:a16="http://schemas.microsoft.com/office/drawing/2014/main" id="{592D1C10-E568-4F18-BAA0-6F6FC7D758D7}"/>
                  </a:ext>
                </a:extLst>
              </p:cNvPr>
              <p:cNvSpPr/>
              <p:nvPr/>
            </p:nvSpPr>
            <p:spPr>
              <a:xfrm>
                <a:off x="7878305" y="3572860"/>
                <a:ext cx="480457" cy="424564"/>
              </a:xfrm>
              <a:custGeom>
                <a:avLst/>
                <a:gdLst>
                  <a:gd name="connsiteX0" fmla="*/ 396545 w 950899"/>
                  <a:gd name="connsiteY0" fmla="*/ 17758 h 766303"/>
                  <a:gd name="connsiteX1" fmla="*/ 950900 w 950899"/>
                  <a:gd name="connsiteY1" fmla="*/ 209210 h 766303"/>
                  <a:gd name="connsiteX2" fmla="*/ 576567 w 950899"/>
                  <a:gd name="connsiteY2" fmla="*/ 392090 h 766303"/>
                  <a:gd name="connsiteX3" fmla="*/ 54597 w 950899"/>
                  <a:gd name="connsiteY3" fmla="*/ 764518 h 766303"/>
                  <a:gd name="connsiteX4" fmla="*/ 3162 w 950899"/>
                  <a:gd name="connsiteY4" fmla="*/ 644503 h 766303"/>
                  <a:gd name="connsiteX5" fmla="*/ 208902 w 950899"/>
                  <a:gd name="connsiteY5" fmla="*/ 127295 h 766303"/>
                  <a:gd name="connsiteX6" fmla="*/ 396545 w 950899"/>
                  <a:gd name="connsiteY6" fmla="*/ 17758 h 766303"/>
                  <a:gd name="connsiteX7" fmla="*/ 396545 w 950899"/>
                  <a:gd name="connsiteY7" fmla="*/ 17758 h 7663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50899" h="766303">
                    <a:moveTo>
                      <a:pt x="396545" y="17758"/>
                    </a:moveTo>
                    <a:cubicBezTo>
                      <a:pt x="890892" y="-51775"/>
                      <a:pt x="845172" y="97768"/>
                      <a:pt x="950900" y="209210"/>
                    </a:cubicBezTo>
                    <a:cubicBezTo>
                      <a:pt x="872795" y="227308"/>
                      <a:pt x="605142" y="320653"/>
                      <a:pt x="576567" y="392090"/>
                    </a:cubicBezTo>
                    <a:cubicBezTo>
                      <a:pt x="504177" y="569255"/>
                      <a:pt x="247002" y="788330"/>
                      <a:pt x="54597" y="764518"/>
                    </a:cubicBezTo>
                    <a:cubicBezTo>
                      <a:pt x="-20650" y="755945"/>
                      <a:pt x="4115" y="704510"/>
                      <a:pt x="3162" y="644503"/>
                    </a:cubicBezTo>
                    <a:cubicBezTo>
                      <a:pt x="42215" y="477815"/>
                      <a:pt x="153657" y="288268"/>
                      <a:pt x="208902" y="127295"/>
                    </a:cubicBezTo>
                    <a:cubicBezTo>
                      <a:pt x="238430" y="46333"/>
                      <a:pt x="318440" y="51095"/>
                      <a:pt x="396545" y="17758"/>
                    </a:cubicBezTo>
                    <a:lnTo>
                      <a:pt x="396545" y="17758"/>
                    </a:lnTo>
                    <a:close/>
                  </a:path>
                </a:pathLst>
              </a:custGeom>
              <a:solidFill>
                <a:srgbClr val="FEAD6D"/>
              </a:solidFill>
              <a:ln w="38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28">
                <a:extLst>
                  <a:ext uri="{FF2B5EF4-FFF2-40B4-BE49-F238E27FC236}">
                    <a16:creationId xmlns:a16="http://schemas.microsoft.com/office/drawing/2014/main" id="{7C4B03B2-B5F1-4EA7-A1CD-7936788EC67C}"/>
                  </a:ext>
                </a:extLst>
              </p:cNvPr>
              <p:cNvSpPr/>
              <p:nvPr/>
            </p:nvSpPr>
            <p:spPr>
              <a:xfrm>
                <a:off x="7281692" y="3215520"/>
                <a:ext cx="1154622" cy="721909"/>
              </a:xfrm>
              <a:custGeom>
                <a:avLst/>
                <a:gdLst>
                  <a:gd name="connsiteX0" fmla="*/ 2278222 w 2285173"/>
                  <a:gd name="connsiteY0" fmla="*/ 1068670 h 1302985"/>
                  <a:gd name="connsiteX1" fmla="*/ 2158207 w 2285173"/>
                  <a:gd name="connsiteY1" fmla="*/ 569560 h 1302985"/>
                  <a:gd name="connsiteX2" fmla="*/ 1833404 w 2285173"/>
                  <a:gd name="connsiteY2" fmla="*/ 112360 h 1302985"/>
                  <a:gd name="connsiteX3" fmla="*/ 1060927 w 2285173"/>
                  <a:gd name="connsiteY3" fmla="*/ 2823 h 1302985"/>
                  <a:gd name="connsiteX4" fmla="*/ 675164 w 2285173"/>
                  <a:gd name="connsiteY4" fmla="*/ 112360 h 1302985"/>
                  <a:gd name="connsiteX5" fmla="*/ 50324 w 2285173"/>
                  <a:gd name="connsiteY5" fmla="*/ 461928 h 1302985"/>
                  <a:gd name="connsiteX6" fmla="*/ 115094 w 2285173"/>
                  <a:gd name="connsiteY6" fmla="*/ 676240 h 1302985"/>
                  <a:gd name="connsiteX7" fmla="*/ 467519 w 2285173"/>
                  <a:gd name="connsiteY7" fmla="*/ 652428 h 1302985"/>
                  <a:gd name="connsiteX8" fmla="*/ 891382 w 2285173"/>
                  <a:gd name="connsiteY8" fmla="*/ 439068 h 1302985"/>
                  <a:gd name="connsiteX9" fmla="*/ 1288574 w 2285173"/>
                  <a:gd name="connsiteY9" fmla="*/ 469548 h 1302985"/>
                  <a:gd name="connsiteX10" fmla="*/ 1577182 w 2285173"/>
                  <a:gd name="connsiteY10" fmla="*/ 585753 h 1302985"/>
                  <a:gd name="connsiteX11" fmla="*/ 1934370 w 2285173"/>
                  <a:gd name="connsiteY11" fmla="*/ 969610 h 1302985"/>
                  <a:gd name="connsiteX12" fmla="*/ 2270602 w 2285173"/>
                  <a:gd name="connsiteY12" fmla="*/ 1302985 h 1302985"/>
                  <a:gd name="connsiteX13" fmla="*/ 2278222 w 2285173"/>
                  <a:gd name="connsiteY13" fmla="*/ 1068670 h 1302985"/>
                  <a:gd name="connsiteX14" fmla="*/ 2278222 w 2285173"/>
                  <a:gd name="connsiteY14" fmla="*/ 1068670 h 13029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285173" h="1302985">
                    <a:moveTo>
                      <a:pt x="2278222" y="1068670"/>
                    </a:moveTo>
                    <a:cubicBezTo>
                      <a:pt x="2268697" y="896268"/>
                      <a:pt x="2214405" y="734343"/>
                      <a:pt x="2158207" y="569560"/>
                    </a:cubicBezTo>
                    <a:cubicBezTo>
                      <a:pt x="2062957" y="291430"/>
                      <a:pt x="1881029" y="143793"/>
                      <a:pt x="1833404" y="112360"/>
                    </a:cubicBezTo>
                    <a:cubicBezTo>
                      <a:pt x="1755299" y="61878"/>
                      <a:pt x="1151415" y="13300"/>
                      <a:pt x="1060927" y="2823"/>
                    </a:cubicBezTo>
                    <a:cubicBezTo>
                      <a:pt x="878999" y="-16227"/>
                      <a:pt x="787559" y="65688"/>
                      <a:pt x="675164" y="112360"/>
                    </a:cubicBezTo>
                    <a:cubicBezTo>
                      <a:pt x="675164" y="112360"/>
                      <a:pt x="143669" y="404778"/>
                      <a:pt x="50324" y="461928"/>
                    </a:cubicBezTo>
                    <a:cubicBezTo>
                      <a:pt x="-60166" y="529555"/>
                      <a:pt x="34132" y="650523"/>
                      <a:pt x="115094" y="676240"/>
                    </a:cubicBezTo>
                    <a:cubicBezTo>
                      <a:pt x="214154" y="707673"/>
                      <a:pt x="285592" y="713388"/>
                      <a:pt x="467519" y="652428"/>
                    </a:cubicBezTo>
                    <a:lnTo>
                      <a:pt x="891382" y="439068"/>
                    </a:lnTo>
                    <a:cubicBezTo>
                      <a:pt x="896144" y="449545"/>
                      <a:pt x="1192372" y="471453"/>
                      <a:pt x="1288574" y="469548"/>
                    </a:cubicBezTo>
                    <a:cubicBezTo>
                      <a:pt x="1455262" y="465738"/>
                      <a:pt x="1494315" y="473358"/>
                      <a:pt x="1577182" y="585753"/>
                    </a:cubicBezTo>
                    <a:cubicBezTo>
                      <a:pt x="1586707" y="597183"/>
                      <a:pt x="1807687" y="830545"/>
                      <a:pt x="1934370" y="969610"/>
                    </a:cubicBezTo>
                    <a:cubicBezTo>
                      <a:pt x="2048670" y="1078195"/>
                      <a:pt x="2146777" y="1202973"/>
                      <a:pt x="2270602" y="1302985"/>
                    </a:cubicBezTo>
                    <a:cubicBezTo>
                      <a:pt x="2294415" y="1223928"/>
                      <a:pt x="2282984" y="1144870"/>
                      <a:pt x="2278222" y="1068670"/>
                    </a:cubicBezTo>
                    <a:lnTo>
                      <a:pt x="2278222" y="1068670"/>
                    </a:lnTo>
                    <a:close/>
                  </a:path>
                </a:pathLst>
              </a:custGeom>
              <a:solidFill>
                <a:srgbClr val="FEAD6D"/>
              </a:solidFill>
              <a:ln w="38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자유형: 도형 31">
                <a:extLst>
                  <a:ext uri="{FF2B5EF4-FFF2-40B4-BE49-F238E27FC236}">
                    <a16:creationId xmlns:a16="http://schemas.microsoft.com/office/drawing/2014/main" id="{C70FE260-C0D0-4146-8D19-66F2A632E605}"/>
                  </a:ext>
                </a:extLst>
              </p:cNvPr>
              <p:cNvSpPr/>
              <p:nvPr/>
            </p:nvSpPr>
            <p:spPr>
              <a:xfrm>
                <a:off x="7021991" y="2868371"/>
                <a:ext cx="1993485" cy="2041399"/>
              </a:xfrm>
              <a:custGeom>
                <a:avLst/>
                <a:gdLst>
                  <a:gd name="connsiteX0" fmla="*/ 735595 w 1993485"/>
                  <a:gd name="connsiteY0" fmla="*/ 29 h 2041399"/>
                  <a:gd name="connsiteX1" fmla="*/ 1216862 w 1993485"/>
                  <a:gd name="connsiteY1" fmla="*/ 5834 h 2041399"/>
                  <a:gd name="connsiteX2" fmla="*/ 1413700 w 1993485"/>
                  <a:gd name="connsiteY2" fmla="*/ 123517 h 2041399"/>
                  <a:gd name="connsiteX3" fmla="*/ 1689801 w 1993485"/>
                  <a:gd name="connsiteY3" fmla="*/ 359528 h 2041399"/>
                  <a:gd name="connsiteX4" fmla="*/ 1858189 w 1993485"/>
                  <a:gd name="connsiteY4" fmla="*/ 521774 h 2041399"/>
                  <a:gd name="connsiteX5" fmla="*/ 1891869 w 1993485"/>
                  <a:gd name="connsiteY5" fmla="*/ 555916 h 2041399"/>
                  <a:gd name="connsiteX6" fmla="*/ 1906837 w 1993485"/>
                  <a:gd name="connsiteY6" fmla="*/ 586988 h 2041399"/>
                  <a:gd name="connsiteX7" fmla="*/ 1993485 w 1993485"/>
                  <a:gd name="connsiteY7" fmla="*/ 1016171 h 2041399"/>
                  <a:gd name="connsiteX8" fmla="*/ 1320065 w 1993485"/>
                  <a:gd name="connsiteY8" fmla="*/ 2032126 h 2041399"/>
                  <a:gd name="connsiteX9" fmla="*/ 1294730 w 1993485"/>
                  <a:gd name="connsiteY9" fmla="*/ 2041399 h 2041399"/>
                  <a:gd name="connsiteX10" fmla="*/ 884266 w 1993485"/>
                  <a:gd name="connsiteY10" fmla="*/ 2036660 h 2041399"/>
                  <a:gd name="connsiteX11" fmla="*/ 702890 w 1993485"/>
                  <a:gd name="connsiteY11" fmla="*/ 1971269 h 2041399"/>
                  <a:gd name="connsiteX12" fmla="*/ 130935 w 1993485"/>
                  <a:gd name="connsiteY12" fmla="*/ 1678041 h 2041399"/>
                  <a:gd name="connsiteX13" fmla="*/ 30830 w 1993485"/>
                  <a:gd name="connsiteY13" fmla="*/ 1432143 h 2041399"/>
                  <a:gd name="connsiteX14" fmla="*/ 392078 w 1993485"/>
                  <a:gd name="connsiteY14" fmla="*/ 1409252 h 2041399"/>
                  <a:gd name="connsiteX15" fmla="*/ 867072 w 1993485"/>
                  <a:gd name="connsiteY15" fmla="*/ 1556583 h 2041399"/>
                  <a:gd name="connsiteX16" fmla="*/ 1334823 w 1993485"/>
                  <a:gd name="connsiteY16" fmla="*/ 1369199 h 2041399"/>
                  <a:gd name="connsiteX17" fmla="*/ 1365092 w 1993485"/>
                  <a:gd name="connsiteY17" fmla="*/ 952047 h 2041399"/>
                  <a:gd name="connsiteX18" fmla="*/ 1278945 w 1993485"/>
                  <a:gd name="connsiteY18" fmla="*/ 650188 h 2041399"/>
                  <a:gd name="connsiteX19" fmla="*/ 1077775 w 1993485"/>
                  <a:gd name="connsiteY19" fmla="*/ 395824 h 2041399"/>
                  <a:gd name="connsiteX20" fmla="*/ 860724 w 1993485"/>
                  <a:gd name="connsiteY20" fmla="*/ 359938 h 2041399"/>
                  <a:gd name="connsiteX21" fmla="*/ 667255 w 1993485"/>
                  <a:gd name="connsiteY21" fmla="*/ 371020 h 2041399"/>
                  <a:gd name="connsiteX22" fmla="*/ 190320 w 1993485"/>
                  <a:gd name="connsiteY22" fmla="*/ 388436 h 2041399"/>
                  <a:gd name="connsiteX23" fmla="*/ 182139 w 1993485"/>
                  <a:gd name="connsiteY23" fmla="*/ 215342 h 2041399"/>
                  <a:gd name="connsiteX24" fmla="*/ 670143 w 1993485"/>
                  <a:gd name="connsiteY24" fmla="*/ 9529 h 2041399"/>
                  <a:gd name="connsiteX25" fmla="*/ 735595 w 1993485"/>
                  <a:gd name="connsiteY25" fmla="*/ 29 h 20413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993485" h="2041399">
                    <a:moveTo>
                      <a:pt x="735595" y="29"/>
                    </a:moveTo>
                    <a:lnTo>
                      <a:pt x="1216862" y="5834"/>
                    </a:lnTo>
                    <a:cubicBezTo>
                      <a:pt x="1299639" y="9529"/>
                      <a:pt x="1334877" y="64568"/>
                      <a:pt x="1413700" y="123517"/>
                    </a:cubicBezTo>
                    <a:cubicBezTo>
                      <a:pt x="1492523" y="182466"/>
                      <a:pt x="1619055" y="278258"/>
                      <a:pt x="1689801" y="359528"/>
                    </a:cubicBezTo>
                    <a:cubicBezTo>
                      <a:pt x="1750071" y="417065"/>
                      <a:pt x="1805543" y="470147"/>
                      <a:pt x="1858189" y="521774"/>
                    </a:cubicBezTo>
                    <a:lnTo>
                      <a:pt x="1891869" y="555916"/>
                    </a:lnTo>
                    <a:lnTo>
                      <a:pt x="1906837" y="586988"/>
                    </a:lnTo>
                    <a:cubicBezTo>
                      <a:pt x="1962632" y="718902"/>
                      <a:pt x="1993485" y="863933"/>
                      <a:pt x="1993485" y="1016171"/>
                    </a:cubicBezTo>
                    <a:cubicBezTo>
                      <a:pt x="1993485" y="1472884"/>
                      <a:pt x="1715806" y="1864742"/>
                      <a:pt x="1320065" y="2032126"/>
                    </a:cubicBezTo>
                    <a:lnTo>
                      <a:pt x="1294730" y="2041399"/>
                    </a:lnTo>
                    <a:lnTo>
                      <a:pt x="884266" y="2036660"/>
                    </a:lnTo>
                    <a:cubicBezTo>
                      <a:pt x="823807" y="2014863"/>
                      <a:pt x="828445" y="2031039"/>
                      <a:pt x="702890" y="1971269"/>
                    </a:cubicBezTo>
                    <a:cubicBezTo>
                      <a:pt x="577335" y="1911499"/>
                      <a:pt x="242945" y="1767895"/>
                      <a:pt x="130935" y="1678041"/>
                    </a:cubicBezTo>
                    <a:cubicBezTo>
                      <a:pt x="18925" y="1588187"/>
                      <a:pt x="-40106" y="1500987"/>
                      <a:pt x="30830" y="1432143"/>
                    </a:cubicBezTo>
                    <a:cubicBezTo>
                      <a:pt x="101766" y="1363299"/>
                      <a:pt x="252704" y="1388512"/>
                      <a:pt x="392078" y="1409252"/>
                    </a:cubicBezTo>
                    <a:cubicBezTo>
                      <a:pt x="531452" y="1429992"/>
                      <a:pt x="785738" y="1501171"/>
                      <a:pt x="867072" y="1556583"/>
                    </a:cubicBezTo>
                    <a:cubicBezTo>
                      <a:pt x="1026458" y="1640587"/>
                      <a:pt x="1257302" y="1506024"/>
                      <a:pt x="1334823" y="1369199"/>
                    </a:cubicBezTo>
                    <a:cubicBezTo>
                      <a:pt x="1412344" y="1232374"/>
                      <a:pt x="1362526" y="1103944"/>
                      <a:pt x="1365092" y="952047"/>
                    </a:cubicBezTo>
                    <a:cubicBezTo>
                      <a:pt x="1361723" y="868139"/>
                      <a:pt x="1301084" y="700322"/>
                      <a:pt x="1278945" y="650188"/>
                    </a:cubicBezTo>
                    <a:cubicBezTo>
                      <a:pt x="1211086" y="493453"/>
                      <a:pt x="1212530" y="454401"/>
                      <a:pt x="1077775" y="395824"/>
                    </a:cubicBezTo>
                    <a:cubicBezTo>
                      <a:pt x="1004142" y="363632"/>
                      <a:pt x="933877" y="367854"/>
                      <a:pt x="860724" y="359938"/>
                    </a:cubicBezTo>
                    <a:cubicBezTo>
                      <a:pt x="789497" y="352022"/>
                      <a:pt x="737520" y="337774"/>
                      <a:pt x="667255" y="371020"/>
                    </a:cubicBezTo>
                    <a:cubicBezTo>
                      <a:pt x="561377" y="420627"/>
                      <a:pt x="289942" y="431709"/>
                      <a:pt x="190320" y="388436"/>
                    </a:cubicBezTo>
                    <a:cubicBezTo>
                      <a:pt x="58453" y="330386"/>
                      <a:pt x="90698" y="276030"/>
                      <a:pt x="182139" y="215342"/>
                    </a:cubicBezTo>
                    <a:cubicBezTo>
                      <a:pt x="329887" y="116657"/>
                      <a:pt x="511806" y="82355"/>
                      <a:pt x="670143" y="9529"/>
                    </a:cubicBezTo>
                    <a:cubicBezTo>
                      <a:pt x="693244" y="-1026"/>
                      <a:pt x="712975" y="29"/>
                      <a:pt x="735595" y="29"/>
                    </a:cubicBezTo>
                    <a:close/>
                  </a:path>
                </a:pathLst>
              </a:custGeom>
              <a:solidFill>
                <a:srgbClr val="FBCA87"/>
              </a:solidFill>
              <a:ln w="2454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3" name="Freeform: Shape 30">
                <a:extLst>
                  <a:ext uri="{FF2B5EF4-FFF2-40B4-BE49-F238E27FC236}">
                    <a16:creationId xmlns:a16="http://schemas.microsoft.com/office/drawing/2014/main" id="{8B2EB025-D109-4411-A437-84DBF8415F21}"/>
                  </a:ext>
                </a:extLst>
              </p:cNvPr>
              <p:cNvSpPr/>
              <p:nvPr/>
            </p:nvSpPr>
            <p:spPr>
              <a:xfrm>
                <a:off x="7638077" y="3462136"/>
                <a:ext cx="480457" cy="424564"/>
              </a:xfrm>
              <a:custGeom>
                <a:avLst/>
                <a:gdLst>
                  <a:gd name="connsiteX0" fmla="*/ 396545 w 950899"/>
                  <a:gd name="connsiteY0" fmla="*/ 17758 h 766303"/>
                  <a:gd name="connsiteX1" fmla="*/ 950900 w 950899"/>
                  <a:gd name="connsiteY1" fmla="*/ 209210 h 766303"/>
                  <a:gd name="connsiteX2" fmla="*/ 576567 w 950899"/>
                  <a:gd name="connsiteY2" fmla="*/ 392090 h 766303"/>
                  <a:gd name="connsiteX3" fmla="*/ 54597 w 950899"/>
                  <a:gd name="connsiteY3" fmla="*/ 764518 h 766303"/>
                  <a:gd name="connsiteX4" fmla="*/ 3162 w 950899"/>
                  <a:gd name="connsiteY4" fmla="*/ 644503 h 766303"/>
                  <a:gd name="connsiteX5" fmla="*/ 208902 w 950899"/>
                  <a:gd name="connsiteY5" fmla="*/ 127295 h 766303"/>
                  <a:gd name="connsiteX6" fmla="*/ 396545 w 950899"/>
                  <a:gd name="connsiteY6" fmla="*/ 17758 h 766303"/>
                  <a:gd name="connsiteX7" fmla="*/ 396545 w 950899"/>
                  <a:gd name="connsiteY7" fmla="*/ 17758 h 7663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50899" h="766303">
                    <a:moveTo>
                      <a:pt x="396545" y="17758"/>
                    </a:moveTo>
                    <a:cubicBezTo>
                      <a:pt x="890892" y="-51775"/>
                      <a:pt x="845172" y="97768"/>
                      <a:pt x="950900" y="209210"/>
                    </a:cubicBezTo>
                    <a:cubicBezTo>
                      <a:pt x="872795" y="227308"/>
                      <a:pt x="605142" y="320653"/>
                      <a:pt x="576567" y="392090"/>
                    </a:cubicBezTo>
                    <a:cubicBezTo>
                      <a:pt x="504177" y="569255"/>
                      <a:pt x="247002" y="788330"/>
                      <a:pt x="54597" y="764518"/>
                    </a:cubicBezTo>
                    <a:cubicBezTo>
                      <a:pt x="-20650" y="755945"/>
                      <a:pt x="4115" y="704510"/>
                      <a:pt x="3162" y="644503"/>
                    </a:cubicBezTo>
                    <a:cubicBezTo>
                      <a:pt x="42215" y="477815"/>
                      <a:pt x="153657" y="288268"/>
                      <a:pt x="208902" y="127295"/>
                    </a:cubicBezTo>
                    <a:cubicBezTo>
                      <a:pt x="238430" y="46333"/>
                      <a:pt x="318440" y="51095"/>
                      <a:pt x="396545" y="17758"/>
                    </a:cubicBezTo>
                    <a:lnTo>
                      <a:pt x="396545" y="17758"/>
                    </a:lnTo>
                    <a:close/>
                  </a:path>
                </a:pathLst>
              </a:custGeom>
              <a:solidFill>
                <a:srgbClr val="FEAD6D"/>
              </a:solidFill>
              <a:ln w="38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25" name="Group 31">
              <a:extLst>
                <a:ext uri="{FF2B5EF4-FFF2-40B4-BE49-F238E27FC236}">
                  <a16:creationId xmlns:a16="http://schemas.microsoft.com/office/drawing/2014/main" id="{3B6B0AE1-578F-4451-9F77-41DC5C6524B4}"/>
                </a:ext>
              </a:extLst>
            </p:cNvPr>
            <p:cNvGrpSpPr/>
            <p:nvPr/>
          </p:nvGrpSpPr>
          <p:grpSpPr>
            <a:xfrm>
              <a:off x="7105836" y="3230103"/>
              <a:ext cx="1100600" cy="1099350"/>
              <a:chOff x="4056136" y="43905"/>
              <a:chExt cx="4439320" cy="4434279"/>
            </a:xfrm>
          </p:grpSpPr>
          <p:sp>
            <p:nvSpPr>
              <p:cNvPr id="26" name="Freeform: Shape 32">
                <a:extLst>
                  <a:ext uri="{FF2B5EF4-FFF2-40B4-BE49-F238E27FC236}">
                    <a16:creationId xmlns:a16="http://schemas.microsoft.com/office/drawing/2014/main" id="{6564C6CD-6649-491E-A71D-1B002DF5ECD6}"/>
                  </a:ext>
                </a:extLst>
              </p:cNvPr>
              <p:cNvSpPr/>
              <p:nvPr/>
            </p:nvSpPr>
            <p:spPr>
              <a:xfrm>
                <a:off x="4062208" y="43905"/>
                <a:ext cx="4433248" cy="4433248"/>
              </a:xfrm>
              <a:custGeom>
                <a:avLst/>
                <a:gdLst>
                  <a:gd name="connsiteX0" fmla="*/ 4433249 w 4433248"/>
                  <a:gd name="connsiteY0" fmla="*/ 2216624 h 4433248"/>
                  <a:gd name="connsiteX1" fmla="*/ 2216624 w 4433248"/>
                  <a:gd name="connsiteY1" fmla="*/ 4433249 h 4433248"/>
                  <a:gd name="connsiteX2" fmla="*/ 0 w 4433248"/>
                  <a:gd name="connsiteY2" fmla="*/ 2216624 h 4433248"/>
                  <a:gd name="connsiteX3" fmla="*/ 2216624 w 4433248"/>
                  <a:gd name="connsiteY3" fmla="*/ 0 h 4433248"/>
                  <a:gd name="connsiteX4" fmla="*/ 4433249 w 4433248"/>
                  <a:gd name="connsiteY4" fmla="*/ 2216624 h 4433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33248" h="4433248">
                    <a:moveTo>
                      <a:pt x="4433249" y="2216624"/>
                    </a:moveTo>
                    <a:cubicBezTo>
                      <a:pt x="4433249" y="3440832"/>
                      <a:pt x="3440832" y="4433249"/>
                      <a:pt x="2216624" y="4433249"/>
                    </a:cubicBezTo>
                    <a:cubicBezTo>
                      <a:pt x="992416" y="4433249"/>
                      <a:pt x="0" y="3440832"/>
                      <a:pt x="0" y="2216624"/>
                    </a:cubicBezTo>
                    <a:cubicBezTo>
                      <a:pt x="0" y="992417"/>
                      <a:pt x="992416" y="0"/>
                      <a:pt x="2216624" y="0"/>
                    </a:cubicBezTo>
                    <a:cubicBezTo>
                      <a:pt x="3440832" y="0"/>
                      <a:pt x="4433249" y="992417"/>
                      <a:pt x="4433249" y="2216624"/>
                    </a:cubicBezTo>
                    <a:close/>
                  </a:path>
                </a:pathLst>
              </a:custGeom>
              <a:solidFill>
                <a:srgbClr val="7BBFE9"/>
              </a:solidFill>
              <a:ln w="94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Freeform: Shape 33">
                <a:extLst>
                  <a:ext uri="{FF2B5EF4-FFF2-40B4-BE49-F238E27FC236}">
                    <a16:creationId xmlns:a16="http://schemas.microsoft.com/office/drawing/2014/main" id="{99C7BF66-6B2A-41F3-9E4C-8277CEC2EB18}"/>
                  </a:ext>
                </a:extLst>
              </p:cNvPr>
              <p:cNvSpPr/>
              <p:nvPr/>
            </p:nvSpPr>
            <p:spPr>
              <a:xfrm>
                <a:off x="4056136" y="678338"/>
                <a:ext cx="4430130" cy="3799846"/>
              </a:xfrm>
              <a:custGeom>
                <a:avLst/>
                <a:gdLst>
                  <a:gd name="connsiteX0" fmla="*/ 4099115 w 4430130"/>
                  <a:gd name="connsiteY0" fmla="*/ 430121 h 3799846"/>
                  <a:gd name="connsiteX1" fmla="*/ 4199159 w 4430130"/>
                  <a:gd name="connsiteY1" fmla="*/ 603619 h 3799846"/>
                  <a:gd name="connsiteX2" fmla="*/ 4322683 w 4430130"/>
                  <a:gd name="connsiteY2" fmla="*/ 902243 h 3799846"/>
                  <a:gd name="connsiteX3" fmla="*/ 4379541 w 4430130"/>
                  <a:gd name="connsiteY3" fmla="*/ 1115155 h 3799846"/>
                  <a:gd name="connsiteX4" fmla="*/ 4424613 w 4430130"/>
                  <a:gd name="connsiteY4" fmla="*/ 1403690 h 3799846"/>
                  <a:gd name="connsiteX5" fmla="*/ 4429610 w 4430130"/>
                  <a:gd name="connsiteY5" fmla="*/ 1628294 h 3799846"/>
                  <a:gd name="connsiteX6" fmla="*/ 4415372 w 4430130"/>
                  <a:gd name="connsiteY6" fmla="*/ 1889861 h 3799846"/>
                  <a:gd name="connsiteX7" fmla="*/ 4384538 w 4430130"/>
                  <a:gd name="connsiteY7" fmla="*/ 2088440 h 3799846"/>
                  <a:gd name="connsiteX8" fmla="*/ 4343238 w 4430130"/>
                  <a:gd name="connsiteY8" fmla="*/ 2240911 h 3799846"/>
                  <a:gd name="connsiteX9" fmla="*/ 4186430 w 4430130"/>
                  <a:gd name="connsiteY9" fmla="*/ 2620815 h 3799846"/>
                  <a:gd name="connsiteX10" fmla="*/ 3932124 w 4430130"/>
                  <a:gd name="connsiteY10" fmla="*/ 3001945 h 3799846"/>
                  <a:gd name="connsiteX11" fmla="*/ 3681211 w 4430130"/>
                  <a:gd name="connsiteY11" fmla="*/ 3261249 h 3799846"/>
                  <a:gd name="connsiteX12" fmla="*/ 3468582 w 4430130"/>
                  <a:gd name="connsiteY12" fmla="*/ 3425034 h 3799846"/>
                  <a:gd name="connsiteX13" fmla="*/ 3070857 w 4430130"/>
                  <a:gd name="connsiteY13" fmla="*/ 3638890 h 3799846"/>
                  <a:gd name="connsiteX14" fmla="*/ 2922630 w 4430130"/>
                  <a:gd name="connsiteY14" fmla="*/ 3694993 h 3799846"/>
                  <a:gd name="connsiteX15" fmla="*/ 2891419 w 4430130"/>
                  <a:gd name="connsiteY15" fmla="*/ 3697068 h 3799846"/>
                  <a:gd name="connsiteX16" fmla="*/ 2581952 w 4430130"/>
                  <a:gd name="connsiteY16" fmla="*/ 3769296 h 3799846"/>
                  <a:gd name="connsiteX17" fmla="*/ 2358290 w 4430130"/>
                  <a:gd name="connsiteY17" fmla="*/ 3795038 h 3799846"/>
                  <a:gd name="connsiteX18" fmla="*/ 2282762 w 4430130"/>
                  <a:gd name="connsiteY18" fmla="*/ 3799846 h 3799846"/>
                  <a:gd name="connsiteX19" fmla="*/ 2161785 w 4430130"/>
                  <a:gd name="connsiteY19" fmla="*/ 3799846 h 3799846"/>
                  <a:gd name="connsiteX20" fmla="*/ 2092763 w 4430130"/>
                  <a:gd name="connsiteY20" fmla="*/ 3795509 h 3799846"/>
                  <a:gd name="connsiteX21" fmla="*/ 2066644 w 4430130"/>
                  <a:gd name="connsiteY21" fmla="*/ 3792774 h 3799846"/>
                  <a:gd name="connsiteX22" fmla="*/ 2062306 w 4430130"/>
                  <a:gd name="connsiteY22" fmla="*/ 3756661 h 3799846"/>
                  <a:gd name="connsiteX23" fmla="*/ 2172346 w 4430130"/>
                  <a:gd name="connsiteY23" fmla="*/ 3413625 h 3799846"/>
                  <a:gd name="connsiteX24" fmla="*/ 2267392 w 4430130"/>
                  <a:gd name="connsiteY24" fmla="*/ 3195904 h 3799846"/>
                  <a:gd name="connsiteX25" fmla="*/ 2394875 w 4430130"/>
                  <a:gd name="connsiteY25" fmla="*/ 3019672 h 3799846"/>
                  <a:gd name="connsiteX26" fmla="*/ 2449848 w 4430130"/>
                  <a:gd name="connsiteY26" fmla="*/ 2912556 h 3799846"/>
                  <a:gd name="connsiteX27" fmla="*/ 2369511 w 4430130"/>
                  <a:gd name="connsiteY27" fmla="*/ 2606011 h 3799846"/>
                  <a:gd name="connsiteX28" fmla="*/ 2199124 w 4430130"/>
                  <a:gd name="connsiteY28" fmla="*/ 2358588 h 3799846"/>
                  <a:gd name="connsiteX29" fmla="*/ 2135760 w 4430130"/>
                  <a:gd name="connsiteY29" fmla="*/ 2001126 h 3799846"/>
                  <a:gd name="connsiteX30" fmla="*/ 2308692 w 4430130"/>
                  <a:gd name="connsiteY30" fmla="*/ 1877320 h 3799846"/>
                  <a:gd name="connsiteX31" fmla="*/ 2463426 w 4430130"/>
                  <a:gd name="connsiteY31" fmla="*/ 1913151 h 3799846"/>
                  <a:gd name="connsiteX32" fmla="*/ 2582329 w 4430130"/>
                  <a:gd name="connsiteY32" fmla="*/ 1951811 h 3799846"/>
                  <a:gd name="connsiteX33" fmla="*/ 2733008 w 4430130"/>
                  <a:gd name="connsiteY33" fmla="*/ 2001974 h 3799846"/>
                  <a:gd name="connsiteX34" fmla="*/ 2876427 w 4430130"/>
                  <a:gd name="connsiteY34" fmla="*/ 2054778 h 3799846"/>
                  <a:gd name="connsiteX35" fmla="*/ 3046530 w 4430130"/>
                  <a:gd name="connsiteY35" fmla="*/ 2136341 h 3799846"/>
                  <a:gd name="connsiteX36" fmla="*/ 3183631 w 4430130"/>
                  <a:gd name="connsiteY36" fmla="*/ 2194802 h 3799846"/>
                  <a:gd name="connsiteX37" fmla="*/ 3402766 w 4430130"/>
                  <a:gd name="connsiteY37" fmla="*/ 2241571 h 3799846"/>
                  <a:gd name="connsiteX38" fmla="*/ 3578339 w 4430130"/>
                  <a:gd name="connsiteY38" fmla="*/ 2206212 h 3799846"/>
                  <a:gd name="connsiteX39" fmla="*/ 3793608 w 4430130"/>
                  <a:gd name="connsiteY39" fmla="*/ 2032808 h 3799846"/>
                  <a:gd name="connsiteX40" fmla="*/ 3761360 w 4430130"/>
                  <a:gd name="connsiteY40" fmla="*/ 1832060 h 3799846"/>
                  <a:gd name="connsiteX41" fmla="*/ 3636046 w 4430130"/>
                  <a:gd name="connsiteY41" fmla="*/ 1757663 h 3799846"/>
                  <a:gd name="connsiteX42" fmla="*/ 3513466 w 4430130"/>
                  <a:gd name="connsiteY42" fmla="*/ 1691753 h 3799846"/>
                  <a:gd name="connsiteX43" fmla="*/ 3390886 w 4430130"/>
                  <a:gd name="connsiteY43" fmla="*/ 1597272 h 3799846"/>
                  <a:gd name="connsiteX44" fmla="*/ 3359864 w 4430130"/>
                  <a:gd name="connsiteY44" fmla="*/ 1381908 h 3799846"/>
                  <a:gd name="connsiteX45" fmla="*/ 3474806 w 4430130"/>
                  <a:gd name="connsiteY45" fmla="*/ 1243770 h 3799846"/>
                  <a:gd name="connsiteX46" fmla="*/ 3721946 w 4430130"/>
                  <a:gd name="connsiteY46" fmla="*/ 1066783 h 3799846"/>
                  <a:gd name="connsiteX47" fmla="*/ 4071676 w 4430130"/>
                  <a:gd name="connsiteY47" fmla="*/ 568448 h 3799846"/>
                  <a:gd name="connsiteX48" fmla="*/ 4090723 w 4430130"/>
                  <a:gd name="connsiteY48" fmla="*/ 449640 h 3799846"/>
                  <a:gd name="connsiteX49" fmla="*/ 4099115 w 4430130"/>
                  <a:gd name="connsiteY49" fmla="*/ 430121 h 3799846"/>
                  <a:gd name="connsiteX50" fmla="*/ 684261 w 4430130"/>
                  <a:gd name="connsiteY50" fmla="*/ 363 h 3799846"/>
                  <a:gd name="connsiteX51" fmla="*/ 695635 w 4430130"/>
                  <a:gd name="connsiteY51" fmla="*/ 5242 h 3799846"/>
                  <a:gd name="connsiteX52" fmla="*/ 838960 w 4430130"/>
                  <a:gd name="connsiteY52" fmla="*/ 135648 h 3799846"/>
                  <a:gd name="connsiteX53" fmla="*/ 823213 w 4430130"/>
                  <a:gd name="connsiteY53" fmla="*/ 362233 h 3799846"/>
                  <a:gd name="connsiteX54" fmla="*/ 826796 w 4430130"/>
                  <a:gd name="connsiteY54" fmla="*/ 470858 h 3799846"/>
                  <a:gd name="connsiteX55" fmla="*/ 1086666 w 4430130"/>
                  <a:gd name="connsiteY55" fmla="*/ 690653 h 3799846"/>
                  <a:gd name="connsiteX56" fmla="*/ 1181430 w 4430130"/>
                  <a:gd name="connsiteY56" fmla="*/ 835486 h 3799846"/>
                  <a:gd name="connsiteX57" fmla="*/ 1190010 w 4430130"/>
                  <a:gd name="connsiteY57" fmla="*/ 945902 h 3799846"/>
                  <a:gd name="connsiteX58" fmla="*/ 1196800 w 4430130"/>
                  <a:gd name="connsiteY58" fmla="*/ 1180125 h 3799846"/>
                  <a:gd name="connsiteX59" fmla="*/ 1154368 w 4430130"/>
                  <a:gd name="connsiteY59" fmla="*/ 1329955 h 3799846"/>
                  <a:gd name="connsiteX60" fmla="*/ 935610 w 4430130"/>
                  <a:gd name="connsiteY60" fmla="*/ 1648758 h 3799846"/>
                  <a:gd name="connsiteX61" fmla="*/ 770220 w 4430130"/>
                  <a:gd name="connsiteY61" fmla="*/ 1904007 h 3799846"/>
                  <a:gd name="connsiteX62" fmla="*/ 737878 w 4430130"/>
                  <a:gd name="connsiteY62" fmla="*/ 1993113 h 3799846"/>
                  <a:gd name="connsiteX63" fmla="*/ 766637 w 4430130"/>
                  <a:gd name="connsiteY63" fmla="*/ 2092215 h 3799846"/>
                  <a:gd name="connsiteX64" fmla="*/ 920711 w 4430130"/>
                  <a:gd name="connsiteY64" fmla="*/ 2184055 h 3799846"/>
                  <a:gd name="connsiteX65" fmla="*/ 988036 w 4430130"/>
                  <a:gd name="connsiteY65" fmla="*/ 2218944 h 3799846"/>
                  <a:gd name="connsiteX66" fmla="*/ 1038388 w 4430130"/>
                  <a:gd name="connsiteY66" fmla="*/ 2335300 h 3799846"/>
                  <a:gd name="connsiteX67" fmla="*/ 849615 w 4430130"/>
                  <a:gd name="connsiteY67" fmla="*/ 2678713 h 3799846"/>
                  <a:gd name="connsiteX68" fmla="*/ 666876 w 4430130"/>
                  <a:gd name="connsiteY68" fmla="*/ 2739720 h 3799846"/>
                  <a:gd name="connsiteX69" fmla="*/ 606623 w 4430130"/>
                  <a:gd name="connsiteY69" fmla="*/ 2740097 h 3799846"/>
                  <a:gd name="connsiteX70" fmla="*/ 511483 w 4430130"/>
                  <a:gd name="connsiteY70" fmla="*/ 2821943 h 3799846"/>
                  <a:gd name="connsiteX71" fmla="*/ 504128 w 4430130"/>
                  <a:gd name="connsiteY71" fmla="*/ 2929248 h 3799846"/>
                  <a:gd name="connsiteX72" fmla="*/ 495170 w 4430130"/>
                  <a:gd name="connsiteY72" fmla="*/ 2967530 h 3799846"/>
                  <a:gd name="connsiteX73" fmla="*/ 343642 w 4430130"/>
                  <a:gd name="connsiteY73" fmla="*/ 2760464 h 3799846"/>
                  <a:gd name="connsiteX74" fmla="*/ 119698 w 4430130"/>
                  <a:gd name="connsiteY74" fmla="*/ 2292303 h 3799846"/>
                  <a:gd name="connsiteX75" fmla="*/ 12016 w 4430130"/>
                  <a:gd name="connsiteY75" fmla="*/ 1781804 h 3799846"/>
                  <a:gd name="connsiteX76" fmla="*/ 135 w 4430130"/>
                  <a:gd name="connsiteY76" fmla="*/ 1538624 h 3799846"/>
                  <a:gd name="connsiteX77" fmla="*/ 16259 w 4430130"/>
                  <a:gd name="connsiteY77" fmla="*/ 1334010 h 3799846"/>
                  <a:gd name="connsiteX78" fmla="*/ 48036 w 4430130"/>
                  <a:gd name="connsiteY78" fmla="*/ 1136184 h 3799846"/>
                  <a:gd name="connsiteX79" fmla="*/ 89430 w 4430130"/>
                  <a:gd name="connsiteY79" fmla="*/ 966364 h 3799846"/>
                  <a:gd name="connsiteX80" fmla="*/ 160432 w 4430130"/>
                  <a:gd name="connsiteY80" fmla="*/ 761750 h 3799846"/>
                  <a:gd name="connsiteX81" fmla="*/ 328744 w 4430130"/>
                  <a:gd name="connsiteY81" fmla="*/ 427012 h 3799846"/>
                  <a:gd name="connsiteX82" fmla="*/ 526286 w 4430130"/>
                  <a:gd name="connsiteY82" fmla="*/ 153847 h 3799846"/>
                  <a:gd name="connsiteX83" fmla="*/ 671685 w 4430130"/>
                  <a:gd name="connsiteY83" fmla="*/ 2413 h 3799846"/>
                  <a:gd name="connsiteX84" fmla="*/ 684261 w 4430130"/>
                  <a:gd name="connsiteY84" fmla="*/ 363 h 3799846"/>
                  <a:gd name="connsiteX0" fmla="*/ 4099115 w 4430130"/>
                  <a:gd name="connsiteY0" fmla="*/ 430121 h 3799846"/>
                  <a:gd name="connsiteX1" fmla="*/ 4199159 w 4430130"/>
                  <a:gd name="connsiteY1" fmla="*/ 603619 h 3799846"/>
                  <a:gd name="connsiteX2" fmla="*/ 4322683 w 4430130"/>
                  <a:gd name="connsiteY2" fmla="*/ 902243 h 3799846"/>
                  <a:gd name="connsiteX3" fmla="*/ 4379541 w 4430130"/>
                  <a:gd name="connsiteY3" fmla="*/ 1115155 h 3799846"/>
                  <a:gd name="connsiteX4" fmla="*/ 4424613 w 4430130"/>
                  <a:gd name="connsiteY4" fmla="*/ 1403690 h 3799846"/>
                  <a:gd name="connsiteX5" fmla="*/ 4429610 w 4430130"/>
                  <a:gd name="connsiteY5" fmla="*/ 1628294 h 3799846"/>
                  <a:gd name="connsiteX6" fmla="*/ 4415372 w 4430130"/>
                  <a:gd name="connsiteY6" fmla="*/ 1889861 h 3799846"/>
                  <a:gd name="connsiteX7" fmla="*/ 4384538 w 4430130"/>
                  <a:gd name="connsiteY7" fmla="*/ 2088440 h 3799846"/>
                  <a:gd name="connsiteX8" fmla="*/ 4343238 w 4430130"/>
                  <a:gd name="connsiteY8" fmla="*/ 2240911 h 3799846"/>
                  <a:gd name="connsiteX9" fmla="*/ 4186430 w 4430130"/>
                  <a:gd name="connsiteY9" fmla="*/ 2620815 h 3799846"/>
                  <a:gd name="connsiteX10" fmla="*/ 3932124 w 4430130"/>
                  <a:gd name="connsiteY10" fmla="*/ 3001945 h 3799846"/>
                  <a:gd name="connsiteX11" fmla="*/ 3681211 w 4430130"/>
                  <a:gd name="connsiteY11" fmla="*/ 3261249 h 3799846"/>
                  <a:gd name="connsiteX12" fmla="*/ 3468582 w 4430130"/>
                  <a:gd name="connsiteY12" fmla="*/ 3425034 h 3799846"/>
                  <a:gd name="connsiteX13" fmla="*/ 3070857 w 4430130"/>
                  <a:gd name="connsiteY13" fmla="*/ 3638890 h 3799846"/>
                  <a:gd name="connsiteX14" fmla="*/ 2891419 w 4430130"/>
                  <a:gd name="connsiteY14" fmla="*/ 3697068 h 3799846"/>
                  <a:gd name="connsiteX15" fmla="*/ 2581952 w 4430130"/>
                  <a:gd name="connsiteY15" fmla="*/ 3769296 h 3799846"/>
                  <a:gd name="connsiteX16" fmla="*/ 2358290 w 4430130"/>
                  <a:gd name="connsiteY16" fmla="*/ 3795038 h 3799846"/>
                  <a:gd name="connsiteX17" fmla="*/ 2282762 w 4430130"/>
                  <a:gd name="connsiteY17" fmla="*/ 3799846 h 3799846"/>
                  <a:gd name="connsiteX18" fmla="*/ 2161785 w 4430130"/>
                  <a:gd name="connsiteY18" fmla="*/ 3799846 h 3799846"/>
                  <a:gd name="connsiteX19" fmla="*/ 2092763 w 4430130"/>
                  <a:gd name="connsiteY19" fmla="*/ 3795509 h 3799846"/>
                  <a:gd name="connsiteX20" fmla="*/ 2066644 w 4430130"/>
                  <a:gd name="connsiteY20" fmla="*/ 3792774 h 3799846"/>
                  <a:gd name="connsiteX21" fmla="*/ 2062306 w 4430130"/>
                  <a:gd name="connsiteY21" fmla="*/ 3756661 h 3799846"/>
                  <a:gd name="connsiteX22" fmla="*/ 2172346 w 4430130"/>
                  <a:gd name="connsiteY22" fmla="*/ 3413625 h 3799846"/>
                  <a:gd name="connsiteX23" fmla="*/ 2267392 w 4430130"/>
                  <a:gd name="connsiteY23" fmla="*/ 3195904 h 3799846"/>
                  <a:gd name="connsiteX24" fmla="*/ 2394875 w 4430130"/>
                  <a:gd name="connsiteY24" fmla="*/ 3019672 h 3799846"/>
                  <a:gd name="connsiteX25" fmla="*/ 2449848 w 4430130"/>
                  <a:gd name="connsiteY25" fmla="*/ 2912556 h 3799846"/>
                  <a:gd name="connsiteX26" fmla="*/ 2369511 w 4430130"/>
                  <a:gd name="connsiteY26" fmla="*/ 2606011 h 3799846"/>
                  <a:gd name="connsiteX27" fmla="*/ 2199124 w 4430130"/>
                  <a:gd name="connsiteY27" fmla="*/ 2358588 h 3799846"/>
                  <a:gd name="connsiteX28" fmla="*/ 2135760 w 4430130"/>
                  <a:gd name="connsiteY28" fmla="*/ 2001126 h 3799846"/>
                  <a:gd name="connsiteX29" fmla="*/ 2308692 w 4430130"/>
                  <a:gd name="connsiteY29" fmla="*/ 1877320 h 3799846"/>
                  <a:gd name="connsiteX30" fmla="*/ 2463426 w 4430130"/>
                  <a:gd name="connsiteY30" fmla="*/ 1913151 h 3799846"/>
                  <a:gd name="connsiteX31" fmla="*/ 2582329 w 4430130"/>
                  <a:gd name="connsiteY31" fmla="*/ 1951811 h 3799846"/>
                  <a:gd name="connsiteX32" fmla="*/ 2733008 w 4430130"/>
                  <a:gd name="connsiteY32" fmla="*/ 2001974 h 3799846"/>
                  <a:gd name="connsiteX33" fmla="*/ 2876427 w 4430130"/>
                  <a:gd name="connsiteY33" fmla="*/ 2054778 h 3799846"/>
                  <a:gd name="connsiteX34" fmla="*/ 3046530 w 4430130"/>
                  <a:gd name="connsiteY34" fmla="*/ 2136341 h 3799846"/>
                  <a:gd name="connsiteX35" fmla="*/ 3183631 w 4430130"/>
                  <a:gd name="connsiteY35" fmla="*/ 2194802 h 3799846"/>
                  <a:gd name="connsiteX36" fmla="*/ 3402766 w 4430130"/>
                  <a:gd name="connsiteY36" fmla="*/ 2241571 h 3799846"/>
                  <a:gd name="connsiteX37" fmla="*/ 3578339 w 4430130"/>
                  <a:gd name="connsiteY37" fmla="*/ 2206212 h 3799846"/>
                  <a:gd name="connsiteX38" fmla="*/ 3793608 w 4430130"/>
                  <a:gd name="connsiteY38" fmla="*/ 2032808 h 3799846"/>
                  <a:gd name="connsiteX39" fmla="*/ 3761360 w 4430130"/>
                  <a:gd name="connsiteY39" fmla="*/ 1832060 h 3799846"/>
                  <a:gd name="connsiteX40" fmla="*/ 3636046 w 4430130"/>
                  <a:gd name="connsiteY40" fmla="*/ 1757663 h 3799846"/>
                  <a:gd name="connsiteX41" fmla="*/ 3513466 w 4430130"/>
                  <a:gd name="connsiteY41" fmla="*/ 1691753 h 3799846"/>
                  <a:gd name="connsiteX42" fmla="*/ 3390886 w 4430130"/>
                  <a:gd name="connsiteY42" fmla="*/ 1597272 h 3799846"/>
                  <a:gd name="connsiteX43" fmla="*/ 3359864 w 4430130"/>
                  <a:gd name="connsiteY43" fmla="*/ 1381908 h 3799846"/>
                  <a:gd name="connsiteX44" fmla="*/ 3474806 w 4430130"/>
                  <a:gd name="connsiteY44" fmla="*/ 1243770 h 3799846"/>
                  <a:gd name="connsiteX45" fmla="*/ 3721946 w 4430130"/>
                  <a:gd name="connsiteY45" fmla="*/ 1066783 h 3799846"/>
                  <a:gd name="connsiteX46" fmla="*/ 4071676 w 4430130"/>
                  <a:gd name="connsiteY46" fmla="*/ 568448 h 3799846"/>
                  <a:gd name="connsiteX47" fmla="*/ 4090723 w 4430130"/>
                  <a:gd name="connsiteY47" fmla="*/ 449640 h 3799846"/>
                  <a:gd name="connsiteX48" fmla="*/ 4099115 w 4430130"/>
                  <a:gd name="connsiteY48" fmla="*/ 430121 h 3799846"/>
                  <a:gd name="connsiteX49" fmla="*/ 684261 w 4430130"/>
                  <a:gd name="connsiteY49" fmla="*/ 363 h 3799846"/>
                  <a:gd name="connsiteX50" fmla="*/ 695635 w 4430130"/>
                  <a:gd name="connsiteY50" fmla="*/ 5242 h 3799846"/>
                  <a:gd name="connsiteX51" fmla="*/ 838960 w 4430130"/>
                  <a:gd name="connsiteY51" fmla="*/ 135648 h 3799846"/>
                  <a:gd name="connsiteX52" fmla="*/ 823213 w 4430130"/>
                  <a:gd name="connsiteY52" fmla="*/ 362233 h 3799846"/>
                  <a:gd name="connsiteX53" fmla="*/ 826796 w 4430130"/>
                  <a:gd name="connsiteY53" fmla="*/ 470858 h 3799846"/>
                  <a:gd name="connsiteX54" fmla="*/ 1086666 w 4430130"/>
                  <a:gd name="connsiteY54" fmla="*/ 690653 h 3799846"/>
                  <a:gd name="connsiteX55" fmla="*/ 1181430 w 4430130"/>
                  <a:gd name="connsiteY55" fmla="*/ 835486 h 3799846"/>
                  <a:gd name="connsiteX56" fmla="*/ 1190010 w 4430130"/>
                  <a:gd name="connsiteY56" fmla="*/ 945902 h 3799846"/>
                  <a:gd name="connsiteX57" fmla="*/ 1196800 w 4430130"/>
                  <a:gd name="connsiteY57" fmla="*/ 1180125 h 3799846"/>
                  <a:gd name="connsiteX58" fmla="*/ 1154368 w 4430130"/>
                  <a:gd name="connsiteY58" fmla="*/ 1329955 h 3799846"/>
                  <a:gd name="connsiteX59" fmla="*/ 935610 w 4430130"/>
                  <a:gd name="connsiteY59" fmla="*/ 1648758 h 3799846"/>
                  <a:gd name="connsiteX60" fmla="*/ 770220 w 4430130"/>
                  <a:gd name="connsiteY60" fmla="*/ 1904007 h 3799846"/>
                  <a:gd name="connsiteX61" fmla="*/ 737878 w 4430130"/>
                  <a:gd name="connsiteY61" fmla="*/ 1993113 h 3799846"/>
                  <a:gd name="connsiteX62" fmla="*/ 766637 w 4430130"/>
                  <a:gd name="connsiteY62" fmla="*/ 2092215 h 3799846"/>
                  <a:gd name="connsiteX63" fmla="*/ 920711 w 4430130"/>
                  <a:gd name="connsiteY63" fmla="*/ 2184055 h 3799846"/>
                  <a:gd name="connsiteX64" fmla="*/ 988036 w 4430130"/>
                  <a:gd name="connsiteY64" fmla="*/ 2218944 h 3799846"/>
                  <a:gd name="connsiteX65" fmla="*/ 1038388 w 4430130"/>
                  <a:gd name="connsiteY65" fmla="*/ 2335300 h 3799846"/>
                  <a:gd name="connsiteX66" fmla="*/ 849615 w 4430130"/>
                  <a:gd name="connsiteY66" fmla="*/ 2678713 h 3799846"/>
                  <a:gd name="connsiteX67" fmla="*/ 666876 w 4430130"/>
                  <a:gd name="connsiteY67" fmla="*/ 2739720 h 3799846"/>
                  <a:gd name="connsiteX68" fmla="*/ 606623 w 4430130"/>
                  <a:gd name="connsiteY68" fmla="*/ 2740097 h 3799846"/>
                  <a:gd name="connsiteX69" fmla="*/ 511483 w 4430130"/>
                  <a:gd name="connsiteY69" fmla="*/ 2821943 h 3799846"/>
                  <a:gd name="connsiteX70" fmla="*/ 504128 w 4430130"/>
                  <a:gd name="connsiteY70" fmla="*/ 2929248 h 3799846"/>
                  <a:gd name="connsiteX71" fmla="*/ 495170 w 4430130"/>
                  <a:gd name="connsiteY71" fmla="*/ 2967530 h 3799846"/>
                  <a:gd name="connsiteX72" fmla="*/ 343642 w 4430130"/>
                  <a:gd name="connsiteY72" fmla="*/ 2760464 h 3799846"/>
                  <a:gd name="connsiteX73" fmla="*/ 119698 w 4430130"/>
                  <a:gd name="connsiteY73" fmla="*/ 2292303 h 3799846"/>
                  <a:gd name="connsiteX74" fmla="*/ 12016 w 4430130"/>
                  <a:gd name="connsiteY74" fmla="*/ 1781804 h 3799846"/>
                  <a:gd name="connsiteX75" fmla="*/ 135 w 4430130"/>
                  <a:gd name="connsiteY75" fmla="*/ 1538624 h 3799846"/>
                  <a:gd name="connsiteX76" fmla="*/ 16259 w 4430130"/>
                  <a:gd name="connsiteY76" fmla="*/ 1334010 h 3799846"/>
                  <a:gd name="connsiteX77" fmla="*/ 48036 w 4430130"/>
                  <a:gd name="connsiteY77" fmla="*/ 1136184 h 3799846"/>
                  <a:gd name="connsiteX78" fmla="*/ 89430 w 4430130"/>
                  <a:gd name="connsiteY78" fmla="*/ 966364 h 3799846"/>
                  <a:gd name="connsiteX79" fmla="*/ 160432 w 4430130"/>
                  <a:gd name="connsiteY79" fmla="*/ 761750 h 3799846"/>
                  <a:gd name="connsiteX80" fmla="*/ 328744 w 4430130"/>
                  <a:gd name="connsiteY80" fmla="*/ 427012 h 3799846"/>
                  <a:gd name="connsiteX81" fmla="*/ 526286 w 4430130"/>
                  <a:gd name="connsiteY81" fmla="*/ 153847 h 3799846"/>
                  <a:gd name="connsiteX82" fmla="*/ 671685 w 4430130"/>
                  <a:gd name="connsiteY82" fmla="*/ 2413 h 3799846"/>
                  <a:gd name="connsiteX83" fmla="*/ 684261 w 4430130"/>
                  <a:gd name="connsiteY83" fmla="*/ 363 h 3799846"/>
                  <a:gd name="connsiteX0" fmla="*/ 4099115 w 4430130"/>
                  <a:gd name="connsiteY0" fmla="*/ 430121 h 3799846"/>
                  <a:gd name="connsiteX1" fmla="*/ 4199159 w 4430130"/>
                  <a:gd name="connsiteY1" fmla="*/ 603619 h 3799846"/>
                  <a:gd name="connsiteX2" fmla="*/ 4322683 w 4430130"/>
                  <a:gd name="connsiteY2" fmla="*/ 902243 h 3799846"/>
                  <a:gd name="connsiteX3" fmla="*/ 4379541 w 4430130"/>
                  <a:gd name="connsiteY3" fmla="*/ 1115155 h 3799846"/>
                  <a:gd name="connsiteX4" fmla="*/ 4424613 w 4430130"/>
                  <a:gd name="connsiteY4" fmla="*/ 1403690 h 3799846"/>
                  <a:gd name="connsiteX5" fmla="*/ 4429610 w 4430130"/>
                  <a:gd name="connsiteY5" fmla="*/ 1628294 h 3799846"/>
                  <a:gd name="connsiteX6" fmla="*/ 4415372 w 4430130"/>
                  <a:gd name="connsiteY6" fmla="*/ 1889861 h 3799846"/>
                  <a:gd name="connsiteX7" fmla="*/ 4384538 w 4430130"/>
                  <a:gd name="connsiteY7" fmla="*/ 2088440 h 3799846"/>
                  <a:gd name="connsiteX8" fmla="*/ 4343238 w 4430130"/>
                  <a:gd name="connsiteY8" fmla="*/ 2240911 h 3799846"/>
                  <a:gd name="connsiteX9" fmla="*/ 4186430 w 4430130"/>
                  <a:gd name="connsiteY9" fmla="*/ 2620815 h 3799846"/>
                  <a:gd name="connsiteX10" fmla="*/ 3932124 w 4430130"/>
                  <a:gd name="connsiteY10" fmla="*/ 3001945 h 3799846"/>
                  <a:gd name="connsiteX11" fmla="*/ 3681211 w 4430130"/>
                  <a:gd name="connsiteY11" fmla="*/ 3261249 h 3799846"/>
                  <a:gd name="connsiteX12" fmla="*/ 3468582 w 4430130"/>
                  <a:gd name="connsiteY12" fmla="*/ 3425034 h 3799846"/>
                  <a:gd name="connsiteX13" fmla="*/ 3070857 w 4430130"/>
                  <a:gd name="connsiteY13" fmla="*/ 3638890 h 3799846"/>
                  <a:gd name="connsiteX14" fmla="*/ 2891419 w 4430130"/>
                  <a:gd name="connsiteY14" fmla="*/ 3697068 h 3799846"/>
                  <a:gd name="connsiteX15" fmla="*/ 2581952 w 4430130"/>
                  <a:gd name="connsiteY15" fmla="*/ 3769296 h 3799846"/>
                  <a:gd name="connsiteX16" fmla="*/ 2358290 w 4430130"/>
                  <a:gd name="connsiteY16" fmla="*/ 3795038 h 3799846"/>
                  <a:gd name="connsiteX17" fmla="*/ 2282762 w 4430130"/>
                  <a:gd name="connsiteY17" fmla="*/ 3799846 h 3799846"/>
                  <a:gd name="connsiteX18" fmla="*/ 2161785 w 4430130"/>
                  <a:gd name="connsiteY18" fmla="*/ 3799846 h 3799846"/>
                  <a:gd name="connsiteX19" fmla="*/ 2092763 w 4430130"/>
                  <a:gd name="connsiteY19" fmla="*/ 3795509 h 3799846"/>
                  <a:gd name="connsiteX20" fmla="*/ 2066644 w 4430130"/>
                  <a:gd name="connsiteY20" fmla="*/ 3792774 h 3799846"/>
                  <a:gd name="connsiteX21" fmla="*/ 2062306 w 4430130"/>
                  <a:gd name="connsiteY21" fmla="*/ 3756661 h 3799846"/>
                  <a:gd name="connsiteX22" fmla="*/ 2172346 w 4430130"/>
                  <a:gd name="connsiteY22" fmla="*/ 3413625 h 3799846"/>
                  <a:gd name="connsiteX23" fmla="*/ 2267392 w 4430130"/>
                  <a:gd name="connsiteY23" fmla="*/ 3195904 h 3799846"/>
                  <a:gd name="connsiteX24" fmla="*/ 2394875 w 4430130"/>
                  <a:gd name="connsiteY24" fmla="*/ 3019672 h 3799846"/>
                  <a:gd name="connsiteX25" fmla="*/ 2449848 w 4430130"/>
                  <a:gd name="connsiteY25" fmla="*/ 2912556 h 3799846"/>
                  <a:gd name="connsiteX26" fmla="*/ 2369511 w 4430130"/>
                  <a:gd name="connsiteY26" fmla="*/ 2606011 h 3799846"/>
                  <a:gd name="connsiteX27" fmla="*/ 2199124 w 4430130"/>
                  <a:gd name="connsiteY27" fmla="*/ 2358588 h 3799846"/>
                  <a:gd name="connsiteX28" fmla="*/ 2135760 w 4430130"/>
                  <a:gd name="connsiteY28" fmla="*/ 2001126 h 3799846"/>
                  <a:gd name="connsiteX29" fmla="*/ 2308692 w 4430130"/>
                  <a:gd name="connsiteY29" fmla="*/ 1877320 h 3799846"/>
                  <a:gd name="connsiteX30" fmla="*/ 2463426 w 4430130"/>
                  <a:gd name="connsiteY30" fmla="*/ 1913151 h 3799846"/>
                  <a:gd name="connsiteX31" fmla="*/ 2582329 w 4430130"/>
                  <a:gd name="connsiteY31" fmla="*/ 1951811 h 3799846"/>
                  <a:gd name="connsiteX32" fmla="*/ 2733008 w 4430130"/>
                  <a:gd name="connsiteY32" fmla="*/ 2001974 h 3799846"/>
                  <a:gd name="connsiteX33" fmla="*/ 2876427 w 4430130"/>
                  <a:gd name="connsiteY33" fmla="*/ 2054778 h 3799846"/>
                  <a:gd name="connsiteX34" fmla="*/ 3046530 w 4430130"/>
                  <a:gd name="connsiteY34" fmla="*/ 2136341 h 3799846"/>
                  <a:gd name="connsiteX35" fmla="*/ 3183631 w 4430130"/>
                  <a:gd name="connsiteY35" fmla="*/ 2194802 h 3799846"/>
                  <a:gd name="connsiteX36" fmla="*/ 3402766 w 4430130"/>
                  <a:gd name="connsiteY36" fmla="*/ 2241571 h 3799846"/>
                  <a:gd name="connsiteX37" fmla="*/ 3578339 w 4430130"/>
                  <a:gd name="connsiteY37" fmla="*/ 2206212 h 3799846"/>
                  <a:gd name="connsiteX38" fmla="*/ 3793608 w 4430130"/>
                  <a:gd name="connsiteY38" fmla="*/ 2032808 h 3799846"/>
                  <a:gd name="connsiteX39" fmla="*/ 3761360 w 4430130"/>
                  <a:gd name="connsiteY39" fmla="*/ 1832060 h 3799846"/>
                  <a:gd name="connsiteX40" fmla="*/ 3636046 w 4430130"/>
                  <a:gd name="connsiteY40" fmla="*/ 1757663 h 3799846"/>
                  <a:gd name="connsiteX41" fmla="*/ 3513466 w 4430130"/>
                  <a:gd name="connsiteY41" fmla="*/ 1691753 h 3799846"/>
                  <a:gd name="connsiteX42" fmla="*/ 3390886 w 4430130"/>
                  <a:gd name="connsiteY42" fmla="*/ 1597272 h 3799846"/>
                  <a:gd name="connsiteX43" fmla="*/ 3359864 w 4430130"/>
                  <a:gd name="connsiteY43" fmla="*/ 1381908 h 3799846"/>
                  <a:gd name="connsiteX44" fmla="*/ 3474806 w 4430130"/>
                  <a:gd name="connsiteY44" fmla="*/ 1243770 h 3799846"/>
                  <a:gd name="connsiteX45" fmla="*/ 3721946 w 4430130"/>
                  <a:gd name="connsiteY45" fmla="*/ 1066783 h 3799846"/>
                  <a:gd name="connsiteX46" fmla="*/ 4071676 w 4430130"/>
                  <a:gd name="connsiteY46" fmla="*/ 568448 h 3799846"/>
                  <a:gd name="connsiteX47" fmla="*/ 4090723 w 4430130"/>
                  <a:gd name="connsiteY47" fmla="*/ 449640 h 3799846"/>
                  <a:gd name="connsiteX48" fmla="*/ 4099115 w 4430130"/>
                  <a:gd name="connsiteY48" fmla="*/ 430121 h 3799846"/>
                  <a:gd name="connsiteX49" fmla="*/ 684261 w 4430130"/>
                  <a:gd name="connsiteY49" fmla="*/ 363 h 3799846"/>
                  <a:gd name="connsiteX50" fmla="*/ 695635 w 4430130"/>
                  <a:gd name="connsiteY50" fmla="*/ 5242 h 3799846"/>
                  <a:gd name="connsiteX51" fmla="*/ 838960 w 4430130"/>
                  <a:gd name="connsiteY51" fmla="*/ 135648 h 3799846"/>
                  <a:gd name="connsiteX52" fmla="*/ 823213 w 4430130"/>
                  <a:gd name="connsiteY52" fmla="*/ 362233 h 3799846"/>
                  <a:gd name="connsiteX53" fmla="*/ 826796 w 4430130"/>
                  <a:gd name="connsiteY53" fmla="*/ 470858 h 3799846"/>
                  <a:gd name="connsiteX54" fmla="*/ 1086666 w 4430130"/>
                  <a:gd name="connsiteY54" fmla="*/ 690653 h 3799846"/>
                  <a:gd name="connsiteX55" fmla="*/ 1181430 w 4430130"/>
                  <a:gd name="connsiteY55" fmla="*/ 835486 h 3799846"/>
                  <a:gd name="connsiteX56" fmla="*/ 1190010 w 4430130"/>
                  <a:gd name="connsiteY56" fmla="*/ 945902 h 3799846"/>
                  <a:gd name="connsiteX57" fmla="*/ 1196800 w 4430130"/>
                  <a:gd name="connsiteY57" fmla="*/ 1180125 h 3799846"/>
                  <a:gd name="connsiteX58" fmla="*/ 1154368 w 4430130"/>
                  <a:gd name="connsiteY58" fmla="*/ 1329955 h 3799846"/>
                  <a:gd name="connsiteX59" fmla="*/ 935610 w 4430130"/>
                  <a:gd name="connsiteY59" fmla="*/ 1648758 h 3799846"/>
                  <a:gd name="connsiteX60" fmla="*/ 770220 w 4430130"/>
                  <a:gd name="connsiteY60" fmla="*/ 1904007 h 3799846"/>
                  <a:gd name="connsiteX61" fmla="*/ 737878 w 4430130"/>
                  <a:gd name="connsiteY61" fmla="*/ 1993113 h 3799846"/>
                  <a:gd name="connsiteX62" fmla="*/ 766637 w 4430130"/>
                  <a:gd name="connsiteY62" fmla="*/ 2092215 h 3799846"/>
                  <a:gd name="connsiteX63" fmla="*/ 920711 w 4430130"/>
                  <a:gd name="connsiteY63" fmla="*/ 2184055 h 3799846"/>
                  <a:gd name="connsiteX64" fmla="*/ 988036 w 4430130"/>
                  <a:gd name="connsiteY64" fmla="*/ 2218944 h 3799846"/>
                  <a:gd name="connsiteX65" fmla="*/ 1038388 w 4430130"/>
                  <a:gd name="connsiteY65" fmla="*/ 2335300 h 3799846"/>
                  <a:gd name="connsiteX66" fmla="*/ 849615 w 4430130"/>
                  <a:gd name="connsiteY66" fmla="*/ 2678713 h 3799846"/>
                  <a:gd name="connsiteX67" fmla="*/ 666876 w 4430130"/>
                  <a:gd name="connsiteY67" fmla="*/ 2739720 h 3799846"/>
                  <a:gd name="connsiteX68" fmla="*/ 606623 w 4430130"/>
                  <a:gd name="connsiteY68" fmla="*/ 2740097 h 3799846"/>
                  <a:gd name="connsiteX69" fmla="*/ 511483 w 4430130"/>
                  <a:gd name="connsiteY69" fmla="*/ 2821943 h 3799846"/>
                  <a:gd name="connsiteX70" fmla="*/ 504128 w 4430130"/>
                  <a:gd name="connsiteY70" fmla="*/ 2929248 h 3799846"/>
                  <a:gd name="connsiteX71" fmla="*/ 495170 w 4430130"/>
                  <a:gd name="connsiteY71" fmla="*/ 2967530 h 3799846"/>
                  <a:gd name="connsiteX72" fmla="*/ 343642 w 4430130"/>
                  <a:gd name="connsiteY72" fmla="*/ 2760464 h 3799846"/>
                  <a:gd name="connsiteX73" fmla="*/ 119698 w 4430130"/>
                  <a:gd name="connsiteY73" fmla="*/ 2292303 h 3799846"/>
                  <a:gd name="connsiteX74" fmla="*/ 12016 w 4430130"/>
                  <a:gd name="connsiteY74" fmla="*/ 1781804 h 3799846"/>
                  <a:gd name="connsiteX75" fmla="*/ 135 w 4430130"/>
                  <a:gd name="connsiteY75" fmla="*/ 1538624 h 3799846"/>
                  <a:gd name="connsiteX76" fmla="*/ 16259 w 4430130"/>
                  <a:gd name="connsiteY76" fmla="*/ 1334010 h 3799846"/>
                  <a:gd name="connsiteX77" fmla="*/ 48036 w 4430130"/>
                  <a:gd name="connsiteY77" fmla="*/ 1136184 h 3799846"/>
                  <a:gd name="connsiteX78" fmla="*/ 89430 w 4430130"/>
                  <a:gd name="connsiteY78" fmla="*/ 966364 h 3799846"/>
                  <a:gd name="connsiteX79" fmla="*/ 160432 w 4430130"/>
                  <a:gd name="connsiteY79" fmla="*/ 761750 h 3799846"/>
                  <a:gd name="connsiteX80" fmla="*/ 328744 w 4430130"/>
                  <a:gd name="connsiteY80" fmla="*/ 427012 h 3799846"/>
                  <a:gd name="connsiteX81" fmla="*/ 526286 w 4430130"/>
                  <a:gd name="connsiteY81" fmla="*/ 153847 h 3799846"/>
                  <a:gd name="connsiteX82" fmla="*/ 671685 w 4430130"/>
                  <a:gd name="connsiteY82" fmla="*/ 2413 h 3799846"/>
                  <a:gd name="connsiteX83" fmla="*/ 684261 w 4430130"/>
                  <a:gd name="connsiteY83" fmla="*/ 363 h 3799846"/>
                  <a:gd name="connsiteX0" fmla="*/ 4099115 w 4430130"/>
                  <a:gd name="connsiteY0" fmla="*/ 430121 h 3799846"/>
                  <a:gd name="connsiteX1" fmla="*/ 4199159 w 4430130"/>
                  <a:gd name="connsiteY1" fmla="*/ 603619 h 3799846"/>
                  <a:gd name="connsiteX2" fmla="*/ 4322683 w 4430130"/>
                  <a:gd name="connsiteY2" fmla="*/ 902243 h 3799846"/>
                  <a:gd name="connsiteX3" fmla="*/ 4379541 w 4430130"/>
                  <a:gd name="connsiteY3" fmla="*/ 1115155 h 3799846"/>
                  <a:gd name="connsiteX4" fmla="*/ 4424613 w 4430130"/>
                  <a:gd name="connsiteY4" fmla="*/ 1403690 h 3799846"/>
                  <a:gd name="connsiteX5" fmla="*/ 4429610 w 4430130"/>
                  <a:gd name="connsiteY5" fmla="*/ 1628294 h 3799846"/>
                  <a:gd name="connsiteX6" fmla="*/ 4415372 w 4430130"/>
                  <a:gd name="connsiteY6" fmla="*/ 1889861 h 3799846"/>
                  <a:gd name="connsiteX7" fmla="*/ 4384538 w 4430130"/>
                  <a:gd name="connsiteY7" fmla="*/ 2088440 h 3799846"/>
                  <a:gd name="connsiteX8" fmla="*/ 4343238 w 4430130"/>
                  <a:gd name="connsiteY8" fmla="*/ 2240911 h 3799846"/>
                  <a:gd name="connsiteX9" fmla="*/ 4186430 w 4430130"/>
                  <a:gd name="connsiteY9" fmla="*/ 2620815 h 3799846"/>
                  <a:gd name="connsiteX10" fmla="*/ 3932124 w 4430130"/>
                  <a:gd name="connsiteY10" fmla="*/ 3001945 h 3799846"/>
                  <a:gd name="connsiteX11" fmla="*/ 3681211 w 4430130"/>
                  <a:gd name="connsiteY11" fmla="*/ 3261249 h 3799846"/>
                  <a:gd name="connsiteX12" fmla="*/ 3468582 w 4430130"/>
                  <a:gd name="connsiteY12" fmla="*/ 3425034 h 3799846"/>
                  <a:gd name="connsiteX13" fmla="*/ 3082694 w 4430130"/>
                  <a:gd name="connsiteY13" fmla="*/ 3621134 h 3799846"/>
                  <a:gd name="connsiteX14" fmla="*/ 2891419 w 4430130"/>
                  <a:gd name="connsiteY14" fmla="*/ 3697068 h 3799846"/>
                  <a:gd name="connsiteX15" fmla="*/ 2581952 w 4430130"/>
                  <a:gd name="connsiteY15" fmla="*/ 3769296 h 3799846"/>
                  <a:gd name="connsiteX16" fmla="*/ 2358290 w 4430130"/>
                  <a:gd name="connsiteY16" fmla="*/ 3795038 h 3799846"/>
                  <a:gd name="connsiteX17" fmla="*/ 2282762 w 4430130"/>
                  <a:gd name="connsiteY17" fmla="*/ 3799846 h 3799846"/>
                  <a:gd name="connsiteX18" fmla="*/ 2161785 w 4430130"/>
                  <a:gd name="connsiteY18" fmla="*/ 3799846 h 3799846"/>
                  <a:gd name="connsiteX19" fmla="*/ 2092763 w 4430130"/>
                  <a:gd name="connsiteY19" fmla="*/ 3795509 h 3799846"/>
                  <a:gd name="connsiteX20" fmla="*/ 2066644 w 4430130"/>
                  <a:gd name="connsiteY20" fmla="*/ 3792774 h 3799846"/>
                  <a:gd name="connsiteX21" fmla="*/ 2062306 w 4430130"/>
                  <a:gd name="connsiteY21" fmla="*/ 3756661 h 3799846"/>
                  <a:gd name="connsiteX22" fmla="*/ 2172346 w 4430130"/>
                  <a:gd name="connsiteY22" fmla="*/ 3413625 h 3799846"/>
                  <a:gd name="connsiteX23" fmla="*/ 2267392 w 4430130"/>
                  <a:gd name="connsiteY23" fmla="*/ 3195904 h 3799846"/>
                  <a:gd name="connsiteX24" fmla="*/ 2394875 w 4430130"/>
                  <a:gd name="connsiteY24" fmla="*/ 3019672 h 3799846"/>
                  <a:gd name="connsiteX25" fmla="*/ 2449848 w 4430130"/>
                  <a:gd name="connsiteY25" fmla="*/ 2912556 h 3799846"/>
                  <a:gd name="connsiteX26" fmla="*/ 2369511 w 4430130"/>
                  <a:gd name="connsiteY26" fmla="*/ 2606011 h 3799846"/>
                  <a:gd name="connsiteX27" fmla="*/ 2199124 w 4430130"/>
                  <a:gd name="connsiteY27" fmla="*/ 2358588 h 3799846"/>
                  <a:gd name="connsiteX28" fmla="*/ 2135760 w 4430130"/>
                  <a:gd name="connsiteY28" fmla="*/ 2001126 h 3799846"/>
                  <a:gd name="connsiteX29" fmla="*/ 2308692 w 4430130"/>
                  <a:gd name="connsiteY29" fmla="*/ 1877320 h 3799846"/>
                  <a:gd name="connsiteX30" fmla="*/ 2463426 w 4430130"/>
                  <a:gd name="connsiteY30" fmla="*/ 1913151 h 3799846"/>
                  <a:gd name="connsiteX31" fmla="*/ 2582329 w 4430130"/>
                  <a:gd name="connsiteY31" fmla="*/ 1951811 h 3799846"/>
                  <a:gd name="connsiteX32" fmla="*/ 2733008 w 4430130"/>
                  <a:gd name="connsiteY32" fmla="*/ 2001974 h 3799846"/>
                  <a:gd name="connsiteX33" fmla="*/ 2876427 w 4430130"/>
                  <a:gd name="connsiteY33" fmla="*/ 2054778 h 3799846"/>
                  <a:gd name="connsiteX34" fmla="*/ 3046530 w 4430130"/>
                  <a:gd name="connsiteY34" fmla="*/ 2136341 h 3799846"/>
                  <a:gd name="connsiteX35" fmla="*/ 3183631 w 4430130"/>
                  <a:gd name="connsiteY35" fmla="*/ 2194802 h 3799846"/>
                  <a:gd name="connsiteX36" fmla="*/ 3402766 w 4430130"/>
                  <a:gd name="connsiteY36" fmla="*/ 2241571 h 3799846"/>
                  <a:gd name="connsiteX37" fmla="*/ 3578339 w 4430130"/>
                  <a:gd name="connsiteY37" fmla="*/ 2206212 h 3799846"/>
                  <a:gd name="connsiteX38" fmla="*/ 3793608 w 4430130"/>
                  <a:gd name="connsiteY38" fmla="*/ 2032808 h 3799846"/>
                  <a:gd name="connsiteX39" fmla="*/ 3761360 w 4430130"/>
                  <a:gd name="connsiteY39" fmla="*/ 1832060 h 3799846"/>
                  <a:gd name="connsiteX40" fmla="*/ 3636046 w 4430130"/>
                  <a:gd name="connsiteY40" fmla="*/ 1757663 h 3799846"/>
                  <a:gd name="connsiteX41" fmla="*/ 3513466 w 4430130"/>
                  <a:gd name="connsiteY41" fmla="*/ 1691753 h 3799846"/>
                  <a:gd name="connsiteX42" fmla="*/ 3390886 w 4430130"/>
                  <a:gd name="connsiteY42" fmla="*/ 1597272 h 3799846"/>
                  <a:gd name="connsiteX43" fmla="*/ 3359864 w 4430130"/>
                  <a:gd name="connsiteY43" fmla="*/ 1381908 h 3799846"/>
                  <a:gd name="connsiteX44" fmla="*/ 3474806 w 4430130"/>
                  <a:gd name="connsiteY44" fmla="*/ 1243770 h 3799846"/>
                  <a:gd name="connsiteX45" fmla="*/ 3721946 w 4430130"/>
                  <a:gd name="connsiteY45" fmla="*/ 1066783 h 3799846"/>
                  <a:gd name="connsiteX46" fmla="*/ 4071676 w 4430130"/>
                  <a:gd name="connsiteY46" fmla="*/ 568448 h 3799846"/>
                  <a:gd name="connsiteX47" fmla="*/ 4090723 w 4430130"/>
                  <a:gd name="connsiteY47" fmla="*/ 449640 h 3799846"/>
                  <a:gd name="connsiteX48" fmla="*/ 4099115 w 4430130"/>
                  <a:gd name="connsiteY48" fmla="*/ 430121 h 3799846"/>
                  <a:gd name="connsiteX49" fmla="*/ 684261 w 4430130"/>
                  <a:gd name="connsiteY49" fmla="*/ 363 h 3799846"/>
                  <a:gd name="connsiteX50" fmla="*/ 695635 w 4430130"/>
                  <a:gd name="connsiteY50" fmla="*/ 5242 h 3799846"/>
                  <a:gd name="connsiteX51" fmla="*/ 838960 w 4430130"/>
                  <a:gd name="connsiteY51" fmla="*/ 135648 h 3799846"/>
                  <a:gd name="connsiteX52" fmla="*/ 823213 w 4430130"/>
                  <a:gd name="connsiteY52" fmla="*/ 362233 h 3799846"/>
                  <a:gd name="connsiteX53" fmla="*/ 826796 w 4430130"/>
                  <a:gd name="connsiteY53" fmla="*/ 470858 h 3799846"/>
                  <a:gd name="connsiteX54" fmla="*/ 1086666 w 4430130"/>
                  <a:gd name="connsiteY54" fmla="*/ 690653 h 3799846"/>
                  <a:gd name="connsiteX55" fmla="*/ 1181430 w 4430130"/>
                  <a:gd name="connsiteY55" fmla="*/ 835486 h 3799846"/>
                  <a:gd name="connsiteX56" fmla="*/ 1190010 w 4430130"/>
                  <a:gd name="connsiteY56" fmla="*/ 945902 h 3799846"/>
                  <a:gd name="connsiteX57" fmla="*/ 1196800 w 4430130"/>
                  <a:gd name="connsiteY57" fmla="*/ 1180125 h 3799846"/>
                  <a:gd name="connsiteX58" fmla="*/ 1154368 w 4430130"/>
                  <a:gd name="connsiteY58" fmla="*/ 1329955 h 3799846"/>
                  <a:gd name="connsiteX59" fmla="*/ 935610 w 4430130"/>
                  <a:gd name="connsiteY59" fmla="*/ 1648758 h 3799846"/>
                  <a:gd name="connsiteX60" fmla="*/ 770220 w 4430130"/>
                  <a:gd name="connsiteY60" fmla="*/ 1904007 h 3799846"/>
                  <a:gd name="connsiteX61" fmla="*/ 737878 w 4430130"/>
                  <a:gd name="connsiteY61" fmla="*/ 1993113 h 3799846"/>
                  <a:gd name="connsiteX62" fmla="*/ 766637 w 4430130"/>
                  <a:gd name="connsiteY62" fmla="*/ 2092215 h 3799846"/>
                  <a:gd name="connsiteX63" fmla="*/ 920711 w 4430130"/>
                  <a:gd name="connsiteY63" fmla="*/ 2184055 h 3799846"/>
                  <a:gd name="connsiteX64" fmla="*/ 988036 w 4430130"/>
                  <a:gd name="connsiteY64" fmla="*/ 2218944 h 3799846"/>
                  <a:gd name="connsiteX65" fmla="*/ 1038388 w 4430130"/>
                  <a:gd name="connsiteY65" fmla="*/ 2335300 h 3799846"/>
                  <a:gd name="connsiteX66" fmla="*/ 849615 w 4430130"/>
                  <a:gd name="connsiteY66" fmla="*/ 2678713 h 3799846"/>
                  <a:gd name="connsiteX67" fmla="*/ 666876 w 4430130"/>
                  <a:gd name="connsiteY67" fmla="*/ 2739720 h 3799846"/>
                  <a:gd name="connsiteX68" fmla="*/ 606623 w 4430130"/>
                  <a:gd name="connsiteY68" fmla="*/ 2740097 h 3799846"/>
                  <a:gd name="connsiteX69" fmla="*/ 511483 w 4430130"/>
                  <a:gd name="connsiteY69" fmla="*/ 2821943 h 3799846"/>
                  <a:gd name="connsiteX70" fmla="*/ 504128 w 4430130"/>
                  <a:gd name="connsiteY70" fmla="*/ 2929248 h 3799846"/>
                  <a:gd name="connsiteX71" fmla="*/ 495170 w 4430130"/>
                  <a:gd name="connsiteY71" fmla="*/ 2967530 h 3799846"/>
                  <a:gd name="connsiteX72" fmla="*/ 343642 w 4430130"/>
                  <a:gd name="connsiteY72" fmla="*/ 2760464 h 3799846"/>
                  <a:gd name="connsiteX73" fmla="*/ 119698 w 4430130"/>
                  <a:gd name="connsiteY73" fmla="*/ 2292303 h 3799846"/>
                  <a:gd name="connsiteX74" fmla="*/ 12016 w 4430130"/>
                  <a:gd name="connsiteY74" fmla="*/ 1781804 h 3799846"/>
                  <a:gd name="connsiteX75" fmla="*/ 135 w 4430130"/>
                  <a:gd name="connsiteY75" fmla="*/ 1538624 h 3799846"/>
                  <a:gd name="connsiteX76" fmla="*/ 16259 w 4430130"/>
                  <a:gd name="connsiteY76" fmla="*/ 1334010 h 3799846"/>
                  <a:gd name="connsiteX77" fmla="*/ 48036 w 4430130"/>
                  <a:gd name="connsiteY77" fmla="*/ 1136184 h 3799846"/>
                  <a:gd name="connsiteX78" fmla="*/ 89430 w 4430130"/>
                  <a:gd name="connsiteY78" fmla="*/ 966364 h 3799846"/>
                  <a:gd name="connsiteX79" fmla="*/ 160432 w 4430130"/>
                  <a:gd name="connsiteY79" fmla="*/ 761750 h 3799846"/>
                  <a:gd name="connsiteX80" fmla="*/ 328744 w 4430130"/>
                  <a:gd name="connsiteY80" fmla="*/ 427012 h 3799846"/>
                  <a:gd name="connsiteX81" fmla="*/ 526286 w 4430130"/>
                  <a:gd name="connsiteY81" fmla="*/ 153847 h 3799846"/>
                  <a:gd name="connsiteX82" fmla="*/ 671685 w 4430130"/>
                  <a:gd name="connsiteY82" fmla="*/ 2413 h 3799846"/>
                  <a:gd name="connsiteX83" fmla="*/ 684261 w 4430130"/>
                  <a:gd name="connsiteY83" fmla="*/ 363 h 37998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</a:cxnLst>
                <a:rect l="l" t="t" r="r" b="b"/>
                <a:pathLst>
                  <a:path w="4430130" h="3799846">
                    <a:moveTo>
                      <a:pt x="4099115" y="430121"/>
                    </a:moveTo>
                    <a:cubicBezTo>
                      <a:pt x="4140604" y="483302"/>
                      <a:pt x="4168137" y="544498"/>
                      <a:pt x="4199159" y="603619"/>
                    </a:cubicBezTo>
                    <a:cubicBezTo>
                      <a:pt x="4249417" y="699326"/>
                      <a:pt x="4290435" y="799370"/>
                      <a:pt x="4322683" y="902243"/>
                    </a:cubicBezTo>
                    <a:cubicBezTo>
                      <a:pt x="4344653" y="972113"/>
                      <a:pt x="4363323" y="1043304"/>
                      <a:pt x="4379541" y="1115155"/>
                    </a:cubicBezTo>
                    <a:cubicBezTo>
                      <a:pt x="4401040" y="1210579"/>
                      <a:pt x="4413674" y="1307040"/>
                      <a:pt x="4424613" y="1403690"/>
                    </a:cubicBezTo>
                    <a:cubicBezTo>
                      <a:pt x="4433099" y="1478180"/>
                      <a:pt x="4426404" y="1553426"/>
                      <a:pt x="4429610" y="1628294"/>
                    </a:cubicBezTo>
                    <a:cubicBezTo>
                      <a:pt x="4433287" y="1716174"/>
                      <a:pt x="4416315" y="1802452"/>
                      <a:pt x="4415372" y="1889861"/>
                    </a:cubicBezTo>
                    <a:cubicBezTo>
                      <a:pt x="4413015" y="1957280"/>
                      <a:pt x="4398117" y="2022813"/>
                      <a:pt x="4384538" y="2088440"/>
                    </a:cubicBezTo>
                    <a:cubicBezTo>
                      <a:pt x="4373883" y="2139924"/>
                      <a:pt x="4359079" y="2190842"/>
                      <a:pt x="4343238" y="2240911"/>
                    </a:cubicBezTo>
                    <a:cubicBezTo>
                      <a:pt x="4301844" y="2371789"/>
                      <a:pt x="4250643" y="2499084"/>
                      <a:pt x="4186430" y="2620815"/>
                    </a:cubicBezTo>
                    <a:cubicBezTo>
                      <a:pt x="4114768" y="2756596"/>
                      <a:pt x="4028679" y="2882382"/>
                      <a:pt x="3932124" y="3001945"/>
                    </a:cubicBezTo>
                    <a:cubicBezTo>
                      <a:pt x="3856124" y="3096143"/>
                      <a:pt x="3768809" y="3179120"/>
                      <a:pt x="3681211" y="3261249"/>
                    </a:cubicBezTo>
                    <a:cubicBezTo>
                      <a:pt x="3616244" y="3322162"/>
                      <a:pt x="3541848" y="3373551"/>
                      <a:pt x="3468582" y="3425034"/>
                    </a:cubicBezTo>
                    <a:cubicBezTo>
                      <a:pt x="3341099" y="3505843"/>
                      <a:pt x="3178888" y="3575795"/>
                      <a:pt x="3082694" y="3621134"/>
                    </a:cubicBezTo>
                    <a:cubicBezTo>
                      <a:pt x="2986500" y="3666473"/>
                      <a:pt x="2975862" y="3657578"/>
                      <a:pt x="2891419" y="3697068"/>
                    </a:cubicBezTo>
                    <a:cubicBezTo>
                      <a:pt x="2789772" y="3727619"/>
                      <a:pt x="2687465" y="3754209"/>
                      <a:pt x="2581952" y="3769296"/>
                    </a:cubicBezTo>
                    <a:cubicBezTo>
                      <a:pt x="2507555" y="3779951"/>
                      <a:pt x="2433724" y="3794189"/>
                      <a:pt x="2358290" y="3795038"/>
                    </a:cubicBezTo>
                    <a:cubicBezTo>
                      <a:pt x="2333303" y="3800412"/>
                      <a:pt x="2307561" y="3792020"/>
                      <a:pt x="2282762" y="3799846"/>
                    </a:cubicBezTo>
                    <a:lnTo>
                      <a:pt x="2161785" y="3799846"/>
                    </a:lnTo>
                    <a:cubicBezTo>
                      <a:pt x="2139155" y="3792209"/>
                      <a:pt x="2115582" y="3799941"/>
                      <a:pt x="2092763" y="3795509"/>
                    </a:cubicBezTo>
                    <a:lnTo>
                      <a:pt x="2066644" y="3792774"/>
                    </a:lnTo>
                    <a:cubicBezTo>
                      <a:pt x="2056649" y="3781742"/>
                      <a:pt x="2060326" y="3769107"/>
                      <a:pt x="2062306" y="3756661"/>
                    </a:cubicBezTo>
                    <a:cubicBezTo>
                      <a:pt x="2081071" y="3636532"/>
                      <a:pt x="2125953" y="3524701"/>
                      <a:pt x="2172346" y="3413625"/>
                    </a:cubicBezTo>
                    <a:cubicBezTo>
                      <a:pt x="2202802" y="3340548"/>
                      <a:pt x="2232127" y="3266906"/>
                      <a:pt x="2267392" y="3195904"/>
                    </a:cubicBezTo>
                    <a:cubicBezTo>
                      <a:pt x="2300112" y="3129994"/>
                      <a:pt x="2341129" y="3070024"/>
                      <a:pt x="2394875" y="3019672"/>
                    </a:cubicBezTo>
                    <a:cubicBezTo>
                      <a:pt x="2426463" y="2990064"/>
                      <a:pt x="2444662" y="2955647"/>
                      <a:pt x="2449848" y="2912556"/>
                    </a:cubicBezTo>
                    <a:cubicBezTo>
                      <a:pt x="2463426" y="2799593"/>
                      <a:pt x="2441456" y="2697569"/>
                      <a:pt x="2369511" y="2606011"/>
                    </a:cubicBezTo>
                    <a:cubicBezTo>
                      <a:pt x="2307655" y="2527277"/>
                      <a:pt x="2243348" y="2450146"/>
                      <a:pt x="2199124" y="2358588"/>
                    </a:cubicBezTo>
                    <a:cubicBezTo>
                      <a:pt x="2144152" y="2244872"/>
                      <a:pt x="2125860" y="2125403"/>
                      <a:pt x="2135760" y="2001126"/>
                    </a:cubicBezTo>
                    <a:cubicBezTo>
                      <a:pt x="2143398" y="1905230"/>
                      <a:pt x="2217606" y="1853652"/>
                      <a:pt x="2308692" y="1877320"/>
                    </a:cubicBezTo>
                    <a:cubicBezTo>
                      <a:pt x="2363382" y="1876094"/>
                      <a:pt x="2412131" y="1900044"/>
                      <a:pt x="2463426" y="1913151"/>
                    </a:cubicBezTo>
                    <a:cubicBezTo>
                      <a:pt x="2503972" y="1923523"/>
                      <a:pt x="2542726" y="1938704"/>
                      <a:pt x="2582329" y="1951811"/>
                    </a:cubicBezTo>
                    <a:cubicBezTo>
                      <a:pt x="2632587" y="1968500"/>
                      <a:pt x="2682373" y="1986982"/>
                      <a:pt x="2733008" y="2001974"/>
                    </a:cubicBezTo>
                    <a:cubicBezTo>
                      <a:pt x="2782229" y="2016590"/>
                      <a:pt x="2829846" y="2034222"/>
                      <a:pt x="2876427" y="2054778"/>
                    </a:cubicBezTo>
                    <a:cubicBezTo>
                      <a:pt x="2933945" y="2080143"/>
                      <a:pt x="2989294" y="2110411"/>
                      <a:pt x="3046530" y="2136341"/>
                    </a:cubicBezTo>
                    <a:cubicBezTo>
                      <a:pt x="3091790" y="2156802"/>
                      <a:pt x="3136013" y="2179810"/>
                      <a:pt x="3183631" y="2194802"/>
                    </a:cubicBezTo>
                    <a:cubicBezTo>
                      <a:pt x="3255764" y="2214792"/>
                      <a:pt x="3327144" y="2239120"/>
                      <a:pt x="3402766" y="2241571"/>
                    </a:cubicBezTo>
                    <a:cubicBezTo>
                      <a:pt x="3463679" y="2243551"/>
                      <a:pt x="3523932" y="2232802"/>
                      <a:pt x="3578339" y="2206212"/>
                    </a:cubicBezTo>
                    <a:cubicBezTo>
                      <a:pt x="3662731" y="2165100"/>
                      <a:pt x="3736939" y="2109185"/>
                      <a:pt x="3793608" y="2032808"/>
                    </a:cubicBezTo>
                    <a:cubicBezTo>
                      <a:pt x="3851787" y="1954357"/>
                      <a:pt x="3841037" y="1889861"/>
                      <a:pt x="3761360" y="1832060"/>
                    </a:cubicBezTo>
                    <a:cubicBezTo>
                      <a:pt x="3721851" y="1803395"/>
                      <a:pt x="3679326" y="1779633"/>
                      <a:pt x="3636046" y="1757663"/>
                    </a:cubicBezTo>
                    <a:cubicBezTo>
                      <a:pt x="3594651" y="1736636"/>
                      <a:pt x="3554954" y="1712591"/>
                      <a:pt x="3513466" y="1691753"/>
                    </a:cubicBezTo>
                    <a:cubicBezTo>
                      <a:pt x="3469903" y="1663748"/>
                      <a:pt x="3426528" y="1635649"/>
                      <a:pt x="3390886" y="1597272"/>
                    </a:cubicBezTo>
                    <a:cubicBezTo>
                      <a:pt x="3329596" y="1531267"/>
                      <a:pt x="3319129" y="1462528"/>
                      <a:pt x="3359864" y="1381908"/>
                    </a:cubicBezTo>
                    <a:cubicBezTo>
                      <a:pt x="3387491" y="1327124"/>
                      <a:pt x="3430111" y="1284315"/>
                      <a:pt x="3474806" y="1243770"/>
                    </a:cubicBezTo>
                    <a:cubicBezTo>
                      <a:pt x="3550334" y="1175313"/>
                      <a:pt x="3634914" y="1119115"/>
                      <a:pt x="3721946" y="1066783"/>
                    </a:cubicBezTo>
                    <a:cubicBezTo>
                      <a:pt x="3912605" y="952218"/>
                      <a:pt x="4026416" y="784566"/>
                      <a:pt x="4071676" y="568448"/>
                    </a:cubicBezTo>
                    <a:cubicBezTo>
                      <a:pt x="4079880" y="529128"/>
                      <a:pt x="4088743" y="489902"/>
                      <a:pt x="4090723" y="449640"/>
                    </a:cubicBezTo>
                    <a:cubicBezTo>
                      <a:pt x="4091101" y="442285"/>
                      <a:pt x="4091949" y="434741"/>
                      <a:pt x="4099115" y="430121"/>
                    </a:cubicBezTo>
                    <a:close/>
                    <a:moveTo>
                      <a:pt x="684261" y="363"/>
                    </a:moveTo>
                    <a:cubicBezTo>
                      <a:pt x="688281" y="1141"/>
                      <a:pt x="692099" y="3074"/>
                      <a:pt x="695635" y="5242"/>
                    </a:cubicBezTo>
                    <a:cubicBezTo>
                      <a:pt x="751928" y="39282"/>
                      <a:pt x="806995" y="74547"/>
                      <a:pt x="838960" y="135648"/>
                    </a:cubicBezTo>
                    <a:cubicBezTo>
                      <a:pt x="880354" y="214665"/>
                      <a:pt x="874697" y="290382"/>
                      <a:pt x="823213" y="362233"/>
                    </a:cubicBezTo>
                    <a:cubicBezTo>
                      <a:pt x="790305" y="408059"/>
                      <a:pt x="790682" y="426352"/>
                      <a:pt x="826796" y="470858"/>
                    </a:cubicBezTo>
                    <a:cubicBezTo>
                      <a:pt x="899590" y="560530"/>
                      <a:pt x="985961" y="634266"/>
                      <a:pt x="1086666" y="690653"/>
                    </a:cubicBezTo>
                    <a:cubicBezTo>
                      <a:pt x="1144090" y="722807"/>
                      <a:pt x="1175301" y="771367"/>
                      <a:pt x="1181430" y="835486"/>
                    </a:cubicBezTo>
                    <a:cubicBezTo>
                      <a:pt x="1184919" y="872166"/>
                      <a:pt x="1191613" y="908751"/>
                      <a:pt x="1190010" y="945902"/>
                    </a:cubicBezTo>
                    <a:cubicBezTo>
                      <a:pt x="1186616" y="1024071"/>
                      <a:pt x="1192367" y="1102145"/>
                      <a:pt x="1196800" y="1180125"/>
                    </a:cubicBezTo>
                    <a:cubicBezTo>
                      <a:pt x="1200005" y="1235663"/>
                      <a:pt x="1183504" y="1284695"/>
                      <a:pt x="1154368" y="1329955"/>
                    </a:cubicBezTo>
                    <a:cubicBezTo>
                      <a:pt x="1084497" y="1438297"/>
                      <a:pt x="1010760" y="1543999"/>
                      <a:pt x="935610" y="1648758"/>
                    </a:cubicBezTo>
                    <a:cubicBezTo>
                      <a:pt x="876488" y="1731169"/>
                      <a:pt x="817650" y="1813863"/>
                      <a:pt x="770220" y="1904007"/>
                    </a:cubicBezTo>
                    <a:cubicBezTo>
                      <a:pt x="755416" y="1932200"/>
                      <a:pt x="744384" y="1961714"/>
                      <a:pt x="737878" y="1993113"/>
                    </a:cubicBezTo>
                    <a:cubicBezTo>
                      <a:pt x="729864" y="2031679"/>
                      <a:pt x="740613" y="2063927"/>
                      <a:pt x="766637" y="2092215"/>
                    </a:cubicBezTo>
                    <a:cubicBezTo>
                      <a:pt x="808786" y="2138135"/>
                      <a:pt x="865739" y="2159634"/>
                      <a:pt x="920711" y="2184055"/>
                    </a:cubicBezTo>
                    <a:cubicBezTo>
                      <a:pt x="944001" y="2194427"/>
                      <a:pt x="966349" y="2205648"/>
                      <a:pt x="988036" y="2218944"/>
                    </a:cubicBezTo>
                    <a:cubicBezTo>
                      <a:pt x="1032636" y="2246288"/>
                      <a:pt x="1049609" y="2286739"/>
                      <a:pt x="1038388" y="2335300"/>
                    </a:cubicBezTo>
                    <a:cubicBezTo>
                      <a:pt x="1008026" y="2467215"/>
                      <a:pt x="954751" y="2587626"/>
                      <a:pt x="849615" y="2678713"/>
                    </a:cubicBezTo>
                    <a:cubicBezTo>
                      <a:pt x="797471" y="2723973"/>
                      <a:pt x="733635" y="2737080"/>
                      <a:pt x="666876" y="2739720"/>
                    </a:cubicBezTo>
                    <a:cubicBezTo>
                      <a:pt x="646792" y="2740474"/>
                      <a:pt x="626708" y="2739343"/>
                      <a:pt x="606623" y="2740097"/>
                    </a:cubicBezTo>
                    <a:cubicBezTo>
                      <a:pt x="547974" y="2742455"/>
                      <a:pt x="522797" y="2764896"/>
                      <a:pt x="511483" y="2821943"/>
                    </a:cubicBezTo>
                    <a:cubicBezTo>
                      <a:pt x="504411" y="2857491"/>
                      <a:pt x="504128" y="2893228"/>
                      <a:pt x="504128" y="2929248"/>
                    </a:cubicBezTo>
                    <a:cubicBezTo>
                      <a:pt x="504128" y="2942260"/>
                      <a:pt x="507428" y="2956875"/>
                      <a:pt x="495170" y="2967530"/>
                    </a:cubicBezTo>
                    <a:cubicBezTo>
                      <a:pt x="436332" y="2904637"/>
                      <a:pt x="389940" y="2832504"/>
                      <a:pt x="343642" y="2760464"/>
                    </a:cubicBezTo>
                    <a:cubicBezTo>
                      <a:pt x="249444" y="2613746"/>
                      <a:pt x="175613" y="2457315"/>
                      <a:pt x="119698" y="2292303"/>
                    </a:cubicBezTo>
                    <a:cubicBezTo>
                      <a:pt x="63499" y="2126443"/>
                      <a:pt x="27008" y="1956622"/>
                      <a:pt x="12016" y="1781804"/>
                    </a:cubicBezTo>
                    <a:cubicBezTo>
                      <a:pt x="5038" y="1700713"/>
                      <a:pt x="1549" y="1619810"/>
                      <a:pt x="135" y="1538624"/>
                    </a:cubicBezTo>
                    <a:cubicBezTo>
                      <a:pt x="-1374" y="1469885"/>
                      <a:pt x="10130" y="1401995"/>
                      <a:pt x="16259" y="1334010"/>
                    </a:cubicBezTo>
                    <a:cubicBezTo>
                      <a:pt x="22199" y="1267911"/>
                      <a:pt x="32760" y="1201718"/>
                      <a:pt x="48036" y="1136184"/>
                    </a:cubicBezTo>
                    <a:cubicBezTo>
                      <a:pt x="61237" y="1079420"/>
                      <a:pt x="73023" y="1022374"/>
                      <a:pt x="89430" y="966364"/>
                    </a:cubicBezTo>
                    <a:cubicBezTo>
                      <a:pt x="109703" y="896965"/>
                      <a:pt x="134219" y="829169"/>
                      <a:pt x="160432" y="761750"/>
                    </a:cubicBezTo>
                    <a:cubicBezTo>
                      <a:pt x="205881" y="644638"/>
                      <a:pt x="263022" y="533939"/>
                      <a:pt x="328744" y="427012"/>
                    </a:cubicBezTo>
                    <a:cubicBezTo>
                      <a:pt x="387771" y="330834"/>
                      <a:pt x="453398" y="239936"/>
                      <a:pt x="526286" y="153847"/>
                    </a:cubicBezTo>
                    <a:cubicBezTo>
                      <a:pt x="571641" y="100194"/>
                      <a:pt x="617844" y="47768"/>
                      <a:pt x="671685" y="2413"/>
                    </a:cubicBezTo>
                    <a:cubicBezTo>
                      <a:pt x="676022" y="-38"/>
                      <a:pt x="680242" y="-415"/>
                      <a:pt x="684261" y="363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4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34">
                <a:extLst>
                  <a:ext uri="{FF2B5EF4-FFF2-40B4-BE49-F238E27FC236}">
                    <a16:creationId xmlns:a16="http://schemas.microsoft.com/office/drawing/2014/main" id="{0EA7A57B-C394-4370-B15F-E8E2F03459B7}"/>
                  </a:ext>
                </a:extLst>
              </p:cNvPr>
              <p:cNvSpPr/>
              <p:nvPr/>
            </p:nvSpPr>
            <p:spPr>
              <a:xfrm>
                <a:off x="4551307" y="576748"/>
                <a:ext cx="3613090" cy="3894379"/>
              </a:xfrm>
              <a:custGeom>
                <a:avLst/>
                <a:gdLst>
                  <a:gd name="connsiteX0" fmla="*/ 1463640 w 3613090"/>
                  <a:gd name="connsiteY0" fmla="*/ 1895557 h 3894379"/>
                  <a:gd name="connsiteX1" fmla="*/ 1531588 w 3613090"/>
                  <a:gd name="connsiteY1" fmla="*/ 1897348 h 3894379"/>
                  <a:gd name="connsiteX2" fmla="*/ 1674913 w 3613090"/>
                  <a:gd name="connsiteY2" fmla="*/ 1928465 h 3894379"/>
                  <a:gd name="connsiteX3" fmla="*/ 1813522 w 3613090"/>
                  <a:gd name="connsiteY3" fmla="*/ 1978911 h 3894379"/>
                  <a:gd name="connsiteX4" fmla="*/ 1714610 w 3613090"/>
                  <a:gd name="connsiteY4" fmla="*/ 1993621 h 3894379"/>
                  <a:gd name="connsiteX5" fmla="*/ 1648228 w 3613090"/>
                  <a:gd name="connsiteY5" fmla="*/ 2108940 h 3894379"/>
                  <a:gd name="connsiteX6" fmla="*/ 1754495 w 3613090"/>
                  <a:gd name="connsiteY6" fmla="*/ 2533256 h 3894379"/>
                  <a:gd name="connsiteX7" fmla="*/ 1880658 w 3613090"/>
                  <a:gd name="connsiteY7" fmla="*/ 2702699 h 3894379"/>
                  <a:gd name="connsiteX8" fmla="*/ 1961656 w 3613090"/>
                  <a:gd name="connsiteY8" fmla="*/ 3022633 h 3894379"/>
                  <a:gd name="connsiteX9" fmla="*/ 1904703 w 3613090"/>
                  <a:gd name="connsiteY9" fmla="*/ 3128052 h 3894379"/>
                  <a:gd name="connsiteX10" fmla="*/ 1738560 w 3613090"/>
                  <a:gd name="connsiteY10" fmla="*/ 3390373 h 3894379"/>
                  <a:gd name="connsiteX11" fmla="*/ 1616074 w 3613090"/>
                  <a:gd name="connsiteY11" fmla="*/ 3698426 h 3894379"/>
                  <a:gd name="connsiteX12" fmla="*/ 1571380 w 3613090"/>
                  <a:gd name="connsiteY12" fmla="*/ 3894366 h 3894379"/>
                  <a:gd name="connsiteX13" fmla="*/ 1279262 w 3613090"/>
                  <a:gd name="connsiteY13" fmla="*/ 3856366 h 3894379"/>
                  <a:gd name="connsiteX14" fmla="*/ 1322165 w 3613090"/>
                  <a:gd name="connsiteY14" fmla="*/ 3694466 h 3894379"/>
                  <a:gd name="connsiteX15" fmla="*/ 1419380 w 3613090"/>
                  <a:gd name="connsiteY15" fmla="*/ 3453738 h 3894379"/>
                  <a:gd name="connsiteX16" fmla="*/ 1597310 w 3613090"/>
                  <a:gd name="connsiteY16" fmla="*/ 3142950 h 3894379"/>
                  <a:gd name="connsiteX17" fmla="*/ 1645399 w 3613090"/>
                  <a:gd name="connsiteY17" fmla="*/ 3099670 h 3894379"/>
                  <a:gd name="connsiteX18" fmla="*/ 1683399 w 3613090"/>
                  <a:gd name="connsiteY18" fmla="*/ 2992648 h 3894379"/>
                  <a:gd name="connsiteX19" fmla="*/ 1648605 w 3613090"/>
                  <a:gd name="connsiteY19" fmla="*/ 2760312 h 3894379"/>
                  <a:gd name="connsiteX20" fmla="*/ 1541772 w 3613090"/>
                  <a:gd name="connsiteY20" fmla="*/ 2603127 h 3894379"/>
                  <a:gd name="connsiteX21" fmla="*/ 1371103 w 3613090"/>
                  <a:gd name="connsiteY21" fmla="*/ 2306294 h 3894379"/>
                  <a:gd name="connsiteX22" fmla="*/ 1344607 w 3613090"/>
                  <a:gd name="connsiteY22" fmla="*/ 2019457 h 3894379"/>
                  <a:gd name="connsiteX23" fmla="*/ 1463640 w 3613090"/>
                  <a:gd name="connsiteY23" fmla="*/ 1895557 h 3894379"/>
                  <a:gd name="connsiteX24" fmla="*/ 3447701 w 3613090"/>
                  <a:gd name="connsiteY24" fmla="*/ 303713 h 3894379"/>
                  <a:gd name="connsiteX25" fmla="*/ 3500505 w 3613090"/>
                  <a:gd name="connsiteY25" fmla="*/ 363400 h 3894379"/>
                  <a:gd name="connsiteX26" fmla="*/ 3613090 w 3613090"/>
                  <a:gd name="connsiteY26" fmla="*/ 531806 h 3894379"/>
                  <a:gd name="connsiteX27" fmla="*/ 3469765 w 3613090"/>
                  <a:gd name="connsiteY27" fmla="*/ 966588 h 3894379"/>
                  <a:gd name="connsiteX28" fmla="*/ 3237712 w 3613090"/>
                  <a:gd name="connsiteY28" fmla="*/ 1176766 h 3894379"/>
                  <a:gd name="connsiteX29" fmla="*/ 2944745 w 3613090"/>
                  <a:gd name="connsiteY29" fmla="*/ 1399673 h 3894379"/>
                  <a:gd name="connsiteX30" fmla="*/ 2876949 w 3613090"/>
                  <a:gd name="connsiteY30" fmla="*/ 1494060 h 3894379"/>
                  <a:gd name="connsiteX31" fmla="*/ 2908443 w 3613090"/>
                  <a:gd name="connsiteY31" fmla="*/ 1691602 h 3894379"/>
                  <a:gd name="connsiteX32" fmla="*/ 3028289 w 3613090"/>
                  <a:gd name="connsiteY32" fmla="*/ 1788629 h 3894379"/>
                  <a:gd name="connsiteX33" fmla="*/ 3028198 w 3613090"/>
                  <a:gd name="connsiteY33" fmla="*/ 1788631 h 3894379"/>
                  <a:gd name="connsiteX34" fmla="*/ 3174995 w 3613090"/>
                  <a:gd name="connsiteY34" fmla="*/ 1862130 h 3894379"/>
                  <a:gd name="connsiteX35" fmla="*/ 3310411 w 3613090"/>
                  <a:gd name="connsiteY35" fmla="*/ 1954301 h 3894379"/>
                  <a:gd name="connsiteX36" fmla="*/ 3329740 w 3613090"/>
                  <a:gd name="connsiteY36" fmla="*/ 2117049 h 3894379"/>
                  <a:gd name="connsiteX37" fmla="*/ 3149170 w 3613090"/>
                  <a:gd name="connsiteY37" fmla="*/ 2286587 h 3894379"/>
                  <a:gd name="connsiteX38" fmla="*/ 2937485 w 3613090"/>
                  <a:gd name="connsiteY38" fmla="*/ 2351743 h 3894379"/>
                  <a:gd name="connsiteX39" fmla="*/ 2752011 w 3613090"/>
                  <a:gd name="connsiteY39" fmla="*/ 2319589 h 3894379"/>
                  <a:gd name="connsiteX40" fmla="*/ 2697416 w 3613090"/>
                  <a:gd name="connsiteY40" fmla="*/ 2296393 h 3894379"/>
                  <a:gd name="connsiteX41" fmla="*/ 3048089 w 3613090"/>
                  <a:gd name="connsiteY41" fmla="*/ 2147883 h 3894379"/>
                  <a:gd name="connsiteX42" fmla="*/ 3146719 w 3613090"/>
                  <a:gd name="connsiteY42" fmla="*/ 2031903 h 3894379"/>
                  <a:gd name="connsiteX43" fmla="*/ 3106079 w 3613090"/>
                  <a:gd name="connsiteY43" fmla="*/ 1854634 h 3894379"/>
                  <a:gd name="connsiteX44" fmla="*/ 3014898 w 3613090"/>
                  <a:gd name="connsiteY44" fmla="*/ 1788912 h 3894379"/>
                  <a:gd name="connsiteX45" fmla="*/ 3014989 w 3613090"/>
                  <a:gd name="connsiteY45" fmla="*/ 1788910 h 3894379"/>
                  <a:gd name="connsiteX46" fmla="*/ 2927974 w 3613090"/>
                  <a:gd name="connsiteY46" fmla="*/ 1746893 h 3894379"/>
                  <a:gd name="connsiteX47" fmla="*/ 2843287 w 3613090"/>
                  <a:gd name="connsiteY47" fmla="*/ 1700277 h 3894379"/>
                  <a:gd name="connsiteX48" fmla="*/ 2682047 w 3613090"/>
                  <a:gd name="connsiteY48" fmla="*/ 1575057 h 3894379"/>
                  <a:gd name="connsiteX49" fmla="*/ 2668375 w 3613090"/>
                  <a:gd name="connsiteY49" fmla="*/ 1356864 h 3894379"/>
                  <a:gd name="connsiteX50" fmla="*/ 2887133 w 3613090"/>
                  <a:gd name="connsiteY50" fmla="*/ 1140463 h 3894379"/>
                  <a:gd name="connsiteX51" fmla="*/ 3162372 w 3613090"/>
                  <a:gd name="connsiteY51" fmla="*/ 951501 h 3894379"/>
                  <a:gd name="connsiteX52" fmla="*/ 3398198 w 3613090"/>
                  <a:gd name="connsiteY52" fmla="*/ 592625 h 3894379"/>
                  <a:gd name="connsiteX53" fmla="*/ 3447701 w 3613090"/>
                  <a:gd name="connsiteY53" fmla="*/ 303713 h 3894379"/>
                  <a:gd name="connsiteX54" fmla="*/ 286460 w 3613090"/>
                  <a:gd name="connsiteY54" fmla="*/ 0 h 3894379"/>
                  <a:gd name="connsiteX55" fmla="*/ 389333 w 3613090"/>
                  <a:gd name="connsiteY55" fmla="*/ 42243 h 3894379"/>
                  <a:gd name="connsiteX56" fmla="*/ 548687 w 3613090"/>
                  <a:gd name="connsiteY56" fmla="*/ 202163 h 3894379"/>
                  <a:gd name="connsiteX57" fmla="*/ 525585 w 3613090"/>
                  <a:gd name="connsiteY57" fmla="*/ 398102 h 3894379"/>
                  <a:gd name="connsiteX58" fmla="*/ 500598 w 3613090"/>
                  <a:gd name="connsiteY58" fmla="*/ 494469 h 3894379"/>
                  <a:gd name="connsiteX59" fmla="*/ 542181 w 3613090"/>
                  <a:gd name="connsiteY59" fmla="*/ 548027 h 3894379"/>
                  <a:gd name="connsiteX60" fmla="*/ 794979 w 3613090"/>
                  <a:gd name="connsiteY60" fmla="*/ 755847 h 3894379"/>
                  <a:gd name="connsiteX61" fmla="*/ 893137 w 3613090"/>
                  <a:gd name="connsiteY61" fmla="*/ 892760 h 3894379"/>
                  <a:gd name="connsiteX62" fmla="*/ 902283 w 3613090"/>
                  <a:gd name="connsiteY62" fmla="*/ 1068992 h 3894379"/>
                  <a:gd name="connsiteX63" fmla="*/ 911996 w 3613090"/>
                  <a:gd name="connsiteY63" fmla="*/ 1232778 h 3894379"/>
                  <a:gd name="connsiteX64" fmla="*/ 856363 w 3613090"/>
                  <a:gd name="connsiteY64" fmla="*/ 1437864 h 3894379"/>
                  <a:gd name="connsiteX65" fmla="*/ 643545 w 3613090"/>
                  <a:gd name="connsiteY65" fmla="*/ 1747991 h 3894379"/>
                  <a:gd name="connsiteX66" fmla="*/ 476836 w 3613090"/>
                  <a:gd name="connsiteY66" fmla="*/ 1998055 h 3894379"/>
                  <a:gd name="connsiteX67" fmla="*/ 431199 w 3613090"/>
                  <a:gd name="connsiteY67" fmla="*/ 2163727 h 3894379"/>
                  <a:gd name="connsiteX68" fmla="*/ 452038 w 3613090"/>
                  <a:gd name="connsiteY68" fmla="*/ 2213701 h 3894379"/>
                  <a:gd name="connsiteX69" fmla="*/ 626384 w 3613090"/>
                  <a:gd name="connsiteY69" fmla="*/ 2325061 h 3894379"/>
                  <a:gd name="connsiteX70" fmla="*/ 710399 w 3613090"/>
                  <a:gd name="connsiteY70" fmla="*/ 2369944 h 3894379"/>
                  <a:gd name="connsiteX71" fmla="*/ 746230 w 3613090"/>
                  <a:gd name="connsiteY71" fmla="*/ 2500350 h 3894379"/>
                  <a:gd name="connsiteX72" fmla="*/ 623178 w 3613090"/>
                  <a:gd name="connsiteY72" fmla="*/ 2754374 h 3894379"/>
                  <a:gd name="connsiteX73" fmla="*/ 403289 w 3613090"/>
                  <a:gd name="connsiteY73" fmla="*/ 2885534 h 3894379"/>
                  <a:gd name="connsiteX74" fmla="*/ 264584 w 3613090"/>
                  <a:gd name="connsiteY74" fmla="*/ 2896567 h 3894379"/>
                  <a:gd name="connsiteX75" fmla="*/ 191319 w 3613090"/>
                  <a:gd name="connsiteY75" fmla="*/ 2999440 h 3894379"/>
                  <a:gd name="connsiteX76" fmla="*/ 189433 w 3613090"/>
                  <a:gd name="connsiteY76" fmla="*/ 3275339 h 3894379"/>
                  <a:gd name="connsiteX77" fmla="*/ 0 w 3613090"/>
                  <a:gd name="connsiteY77" fmla="*/ 3069121 h 3894379"/>
                  <a:gd name="connsiteX78" fmla="*/ 6506 w 3613090"/>
                  <a:gd name="connsiteY78" fmla="*/ 2927117 h 3894379"/>
                  <a:gd name="connsiteX79" fmla="*/ 111642 w 3613090"/>
                  <a:gd name="connsiteY79" fmla="*/ 2832919 h 3894379"/>
                  <a:gd name="connsiteX80" fmla="*/ 270619 w 3613090"/>
                  <a:gd name="connsiteY80" fmla="*/ 2816229 h 3894379"/>
                  <a:gd name="connsiteX81" fmla="*/ 422618 w 3613090"/>
                  <a:gd name="connsiteY81" fmla="*/ 2694592 h 3894379"/>
                  <a:gd name="connsiteX82" fmla="*/ 531055 w 3613090"/>
                  <a:gd name="connsiteY82" fmla="*/ 2463765 h 3894379"/>
                  <a:gd name="connsiteX83" fmla="*/ 476176 w 3613090"/>
                  <a:gd name="connsiteY83" fmla="*/ 2320440 h 3894379"/>
                  <a:gd name="connsiteX84" fmla="*/ 368212 w 3613090"/>
                  <a:gd name="connsiteY84" fmla="*/ 2269051 h 3894379"/>
                  <a:gd name="connsiteX85" fmla="*/ 275334 w 3613090"/>
                  <a:gd name="connsiteY85" fmla="*/ 2210213 h 3894379"/>
                  <a:gd name="connsiteX86" fmla="*/ 240445 w 3613090"/>
                  <a:gd name="connsiteY86" fmla="*/ 2067077 h 3894379"/>
                  <a:gd name="connsiteX87" fmla="*/ 375095 w 3613090"/>
                  <a:gd name="connsiteY87" fmla="*/ 1828517 h 3894379"/>
                  <a:gd name="connsiteX88" fmla="*/ 612052 w 3613090"/>
                  <a:gd name="connsiteY88" fmla="*/ 1486047 h 3894379"/>
                  <a:gd name="connsiteX89" fmla="*/ 688052 w 3613090"/>
                  <a:gd name="connsiteY89" fmla="*/ 1345363 h 3894379"/>
                  <a:gd name="connsiteX90" fmla="*/ 691257 w 3613090"/>
                  <a:gd name="connsiteY90" fmla="*/ 1225706 h 3894379"/>
                  <a:gd name="connsiteX91" fmla="*/ 685977 w 3613090"/>
                  <a:gd name="connsiteY91" fmla="*/ 1032878 h 3894379"/>
                  <a:gd name="connsiteX92" fmla="*/ 669476 w 3613090"/>
                  <a:gd name="connsiteY92" fmla="*/ 898700 h 3894379"/>
                  <a:gd name="connsiteX93" fmla="*/ 600831 w 3613090"/>
                  <a:gd name="connsiteY93" fmla="*/ 808180 h 3894379"/>
                  <a:gd name="connsiteX94" fmla="*/ 363214 w 3613090"/>
                  <a:gd name="connsiteY94" fmla="*/ 621669 h 3894379"/>
                  <a:gd name="connsiteX95" fmla="*/ 303056 w 3613090"/>
                  <a:gd name="connsiteY95" fmla="*/ 544915 h 3894379"/>
                  <a:gd name="connsiteX96" fmla="*/ 311730 w 3613090"/>
                  <a:gd name="connsiteY96" fmla="*/ 469859 h 3894379"/>
                  <a:gd name="connsiteX97" fmla="*/ 272128 w 3613090"/>
                  <a:gd name="connsiteY97" fmla="*/ 164729 h 3894379"/>
                  <a:gd name="connsiteX98" fmla="*/ 176327 w 3613090"/>
                  <a:gd name="connsiteY98" fmla="*/ 103910 h 3894379"/>
                  <a:gd name="connsiteX99" fmla="*/ 286460 w 3613090"/>
                  <a:gd name="connsiteY99" fmla="*/ 0 h 389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3613090" h="3894379">
                    <a:moveTo>
                      <a:pt x="1463640" y="1895557"/>
                    </a:moveTo>
                    <a:cubicBezTo>
                      <a:pt x="1484654" y="1892699"/>
                      <a:pt x="1507544" y="1893341"/>
                      <a:pt x="1531588" y="1897348"/>
                    </a:cubicBezTo>
                    <a:cubicBezTo>
                      <a:pt x="1580054" y="1905363"/>
                      <a:pt x="1628238" y="1913189"/>
                      <a:pt x="1674913" y="1928465"/>
                    </a:cubicBezTo>
                    <a:cubicBezTo>
                      <a:pt x="1721776" y="1943740"/>
                      <a:pt x="1770525" y="1953546"/>
                      <a:pt x="1813522" y="1978911"/>
                    </a:cubicBezTo>
                    <a:cubicBezTo>
                      <a:pt x="1779766" y="1978723"/>
                      <a:pt x="1745538" y="1976554"/>
                      <a:pt x="1714610" y="1993621"/>
                    </a:cubicBezTo>
                    <a:cubicBezTo>
                      <a:pt x="1669349" y="2018514"/>
                      <a:pt x="1651906" y="2061228"/>
                      <a:pt x="1648228" y="2108940"/>
                    </a:cubicBezTo>
                    <a:cubicBezTo>
                      <a:pt x="1636536" y="2261883"/>
                      <a:pt x="1669915" y="2404735"/>
                      <a:pt x="1754495" y="2533256"/>
                    </a:cubicBezTo>
                    <a:cubicBezTo>
                      <a:pt x="1793155" y="2592000"/>
                      <a:pt x="1836058" y="2648198"/>
                      <a:pt x="1880658" y="2702699"/>
                    </a:cubicBezTo>
                    <a:cubicBezTo>
                      <a:pt x="1958073" y="2797369"/>
                      <a:pt x="1977591" y="2904485"/>
                      <a:pt x="1961656" y="3022633"/>
                    </a:cubicBezTo>
                    <a:cubicBezTo>
                      <a:pt x="1955715" y="3066385"/>
                      <a:pt x="1935914" y="3099010"/>
                      <a:pt x="1904703" y="3128052"/>
                    </a:cubicBezTo>
                    <a:cubicBezTo>
                      <a:pt x="1826440" y="3200846"/>
                      <a:pt x="1779011" y="3293441"/>
                      <a:pt x="1738560" y="3390373"/>
                    </a:cubicBezTo>
                    <a:cubicBezTo>
                      <a:pt x="1695940" y="3492398"/>
                      <a:pt x="1650962" y="3593385"/>
                      <a:pt x="1616074" y="3698426"/>
                    </a:cubicBezTo>
                    <a:cubicBezTo>
                      <a:pt x="1594858" y="3762262"/>
                      <a:pt x="1576849" y="3826947"/>
                      <a:pt x="1571380" y="3894366"/>
                    </a:cubicBezTo>
                    <a:cubicBezTo>
                      <a:pt x="1472278" y="3894932"/>
                      <a:pt x="1375535" y="3877582"/>
                      <a:pt x="1279262" y="3856366"/>
                    </a:cubicBezTo>
                    <a:cubicBezTo>
                      <a:pt x="1280770" y="3799036"/>
                      <a:pt x="1303683" y="3746893"/>
                      <a:pt x="1322165" y="3694466"/>
                    </a:cubicBezTo>
                    <a:cubicBezTo>
                      <a:pt x="1351018" y="3612903"/>
                      <a:pt x="1385341" y="3533320"/>
                      <a:pt x="1419380" y="3453738"/>
                    </a:cubicBezTo>
                    <a:cubicBezTo>
                      <a:pt x="1466621" y="3343416"/>
                      <a:pt x="1511127" y="3231396"/>
                      <a:pt x="1597310" y="3142950"/>
                    </a:cubicBezTo>
                    <a:cubicBezTo>
                      <a:pt x="1612585" y="3127298"/>
                      <a:pt x="1631632" y="3115982"/>
                      <a:pt x="1645399" y="3099670"/>
                    </a:cubicBezTo>
                    <a:cubicBezTo>
                      <a:pt x="1670952" y="3069214"/>
                      <a:pt x="1679816" y="3030365"/>
                      <a:pt x="1683399" y="2992648"/>
                    </a:cubicBezTo>
                    <a:cubicBezTo>
                      <a:pt x="1690848" y="2912971"/>
                      <a:pt x="1685756" y="2834614"/>
                      <a:pt x="1648605" y="2760312"/>
                    </a:cubicBezTo>
                    <a:cubicBezTo>
                      <a:pt x="1619940" y="2702793"/>
                      <a:pt x="1581658" y="2651970"/>
                      <a:pt x="1541772" y="2603127"/>
                    </a:cubicBezTo>
                    <a:cubicBezTo>
                      <a:pt x="1468318" y="2513172"/>
                      <a:pt x="1405331" y="2417465"/>
                      <a:pt x="1371103" y="2306294"/>
                    </a:cubicBezTo>
                    <a:cubicBezTo>
                      <a:pt x="1342438" y="2213322"/>
                      <a:pt x="1331971" y="2116106"/>
                      <a:pt x="1344607" y="2019457"/>
                    </a:cubicBezTo>
                    <a:cubicBezTo>
                      <a:pt x="1354437" y="1944212"/>
                      <a:pt x="1400599" y="1904132"/>
                      <a:pt x="1463640" y="1895557"/>
                    </a:cubicBezTo>
                    <a:close/>
                    <a:moveTo>
                      <a:pt x="3447701" y="303713"/>
                    </a:moveTo>
                    <a:cubicBezTo>
                      <a:pt x="3474197" y="315688"/>
                      <a:pt x="3484475" y="342373"/>
                      <a:pt x="3500505" y="363400"/>
                    </a:cubicBezTo>
                    <a:cubicBezTo>
                      <a:pt x="3541428" y="417241"/>
                      <a:pt x="3582162" y="471271"/>
                      <a:pt x="3613090" y="531806"/>
                    </a:cubicBezTo>
                    <a:cubicBezTo>
                      <a:pt x="3604320" y="689557"/>
                      <a:pt x="3558966" y="836182"/>
                      <a:pt x="3469765" y="966588"/>
                    </a:cubicBezTo>
                    <a:cubicBezTo>
                      <a:pt x="3409795" y="1054374"/>
                      <a:pt x="3328799" y="1121322"/>
                      <a:pt x="3237712" y="1176766"/>
                    </a:cubicBezTo>
                    <a:cubicBezTo>
                      <a:pt x="3132387" y="1240790"/>
                      <a:pt x="3029986" y="1309152"/>
                      <a:pt x="2944745" y="1399673"/>
                    </a:cubicBezTo>
                    <a:cubicBezTo>
                      <a:pt x="2918061" y="1428055"/>
                      <a:pt x="2893639" y="1458323"/>
                      <a:pt x="2876949" y="1494060"/>
                    </a:cubicBezTo>
                    <a:cubicBezTo>
                      <a:pt x="2843004" y="1566570"/>
                      <a:pt x="2854036" y="1632858"/>
                      <a:pt x="2908443" y="1691602"/>
                    </a:cubicBezTo>
                    <a:cubicBezTo>
                      <a:pt x="2943803" y="1729790"/>
                      <a:pt x="2988215" y="1756381"/>
                      <a:pt x="3028289" y="1788629"/>
                    </a:cubicBezTo>
                    <a:lnTo>
                      <a:pt x="3028198" y="1788631"/>
                    </a:lnTo>
                    <a:lnTo>
                      <a:pt x="3174995" y="1862130"/>
                    </a:lnTo>
                    <a:cubicBezTo>
                      <a:pt x="3223237" y="1887778"/>
                      <a:pt x="3269582" y="1916537"/>
                      <a:pt x="3310411" y="1954301"/>
                    </a:cubicBezTo>
                    <a:cubicBezTo>
                      <a:pt x="3361234" y="2001258"/>
                      <a:pt x="3366515" y="2058682"/>
                      <a:pt x="3329740" y="2117049"/>
                    </a:cubicBezTo>
                    <a:cubicBezTo>
                      <a:pt x="3284291" y="2189089"/>
                      <a:pt x="3218664" y="2239912"/>
                      <a:pt x="3149170" y="2286587"/>
                    </a:cubicBezTo>
                    <a:cubicBezTo>
                      <a:pt x="3085146" y="2329584"/>
                      <a:pt x="3012446" y="2348631"/>
                      <a:pt x="2937485" y="2351743"/>
                    </a:cubicBezTo>
                    <a:cubicBezTo>
                      <a:pt x="2874591" y="2354383"/>
                      <a:pt x="2812075" y="2340145"/>
                      <a:pt x="2752011" y="2319589"/>
                    </a:cubicBezTo>
                    <a:cubicBezTo>
                      <a:pt x="2733436" y="2313178"/>
                      <a:pt x="2712409" y="2311574"/>
                      <a:pt x="2697416" y="2296393"/>
                    </a:cubicBezTo>
                    <a:cubicBezTo>
                      <a:pt x="2833197" y="2291584"/>
                      <a:pt x="2949082" y="2241798"/>
                      <a:pt x="3048089" y="2147883"/>
                    </a:cubicBezTo>
                    <a:cubicBezTo>
                      <a:pt x="3085523" y="2112335"/>
                      <a:pt x="3121355" y="2077163"/>
                      <a:pt x="3146719" y="2031903"/>
                    </a:cubicBezTo>
                    <a:cubicBezTo>
                      <a:pt x="3185850" y="1961939"/>
                      <a:pt x="3168312" y="1907626"/>
                      <a:pt x="3106079" y="1854634"/>
                    </a:cubicBezTo>
                    <a:cubicBezTo>
                      <a:pt x="3077697" y="1830401"/>
                      <a:pt x="3045449" y="1810694"/>
                      <a:pt x="3014898" y="1788912"/>
                    </a:cubicBezTo>
                    <a:lnTo>
                      <a:pt x="3014989" y="1788910"/>
                    </a:lnTo>
                    <a:lnTo>
                      <a:pt x="2927974" y="1746893"/>
                    </a:lnTo>
                    <a:cubicBezTo>
                      <a:pt x="2899603" y="1731653"/>
                      <a:pt x="2871622" y="1715647"/>
                      <a:pt x="2843287" y="1700277"/>
                    </a:cubicBezTo>
                    <a:cubicBezTo>
                      <a:pt x="2782751" y="1667369"/>
                      <a:pt x="2726836" y="1628898"/>
                      <a:pt x="2682047" y="1575057"/>
                    </a:cubicBezTo>
                    <a:cubicBezTo>
                      <a:pt x="2622077" y="1502734"/>
                      <a:pt x="2623398" y="1433147"/>
                      <a:pt x="2668375" y="1356864"/>
                    </a:cubicBezTo>
                    <a:cubicBezTo>
                      <a:pt x="2722498" y="1265212"/>
                      <a:pt x="2806136" y="1204676"/>
                      <a:pt x="2887133" y="1140463"/>
                    </a:cubicBezTo>
                    <a:cubicBezTo>
                      <a:pt x="2974542" y="1071064"/>
                      <a:pt x="3078264" y="1025804"/>
                      <a:pt x="3162372" y="951501"/>
                    </a:cubicBezTo>
                    <a:cubicBezTo>
                      <a:pt x="3273732" y="853155"/>
                      <a:pt x="3353220" y="734912"/>
                      <a:pt x="3398198" y="592625"/>
                    </a:cubicBezTo>
                    <a:cubicBezTo>
                      <a:pt x="3427994" y="498238"/>
                      <a:pt x="3448267" y="403003"/>
                      <a:pt x="3447701" y="303713"/>
                    </a:cubicBezTo>
                    <a:close/>
                    <a:moveTo>
                      <a:pt x="286460" y="0"/>
                    </a:moveTo>
                    <a:cubicBezTo>
                      <a:pt x="324648" y="4526"/>
                      <a:pt x="357368" y="24045"/>
                      <a:pt x="389333" y="42243"/>
                    </a:cubicBezTo>
                    <a:cubicBezTo>
                      <a:pt x="456563" y="80714"/>
                      <a:pt x="522380" y="123523"/>
                      <a:pt x="548687" y="202163"/>
                    </a:cubicBezTo>
                    <a:cubicBezTo>
                      <a:pt x="571318" y="270053"/>
                      <a:pt x="572355" y="337189"/>
                      <a:pt x="525585" y="398102"/>
                    </a:cubicBezTo>
                    <a:cubicBezTo>
                      <a:pt x="503804" y="426390"/>
                      <a:pt x="480891" y="456469"/>
                      <a:pt x="500598" y="494469"/>
                    </a:cubicBezTo>
                    <a:cubicBezTo>
                      <a:pt x="510876" y="514176"/>
                      <a:pt x="527000" y="531337"/>
                      <a:pt x="542181" y="548027"/>
                    </a:cubicBezTo>
                    <a:cubicBezTo>
                      <a:pt x="616295" y="629496"/>
                      <a:pt x="695877" y="703609"/>
                      <a:pt x="794979" y="755847"/>
                    </a:cubicBezTo>
                    <a:cubicBezTo>
                      <a:pt x="848160" y="783852"/>
                      <a:pt x="882482" y="826850"/>
                      <a:pt x="893137" y="892760"/>
                    </a:cubicBezTo>
                    <a:cubicBezTo>
                      <a:pt x="902755" y="952070"/>
                      <a:pt x="898983" y="1010342"/>
                      <a:pt x="902283" y="1068992"/>
                    </a:cubicBezTo>
                    <a:cubicBezTo>
                      <a:pt x="905395" y="1123588"/>
                      <a:pt x="901812" y="1177900"/>
                      <a:pt x="911996" y="1232778"/>
                    </a:cubicBezTo>
                    <a:cubicBezTo>
                      <a:pt x="926045" y="1308118"/>
                      <a:pt x="896909" y="1374311"/>
                      <a:pt x="856363" y="1437864"/>
                    </a:cubicBezTo>
                    <a:cubicBezTo>
                      <a:pt x="788850" y="1543566"/>
                      <a:pt x="715774" y="1645496"/>
                      <a:pt x="643545" y="1747991"/>
                    </a:cubicBezTo>
                    <a:cubicBezTo>
                      <a:pt x="585744" y="1830026"/>
                      <a:pt x="527471" y="1911589"/>
                      <a:pt x="476836" y="1998055"/>
                    </a:cubicBezTo>
                    <a:cubicBezTo>
                      <a:pt x="447512" y="2048124"/>
                      <a:pt x="423939" y="2101776"/>
                      <a:pt x="431199" y="2163727"/>
                    </a:cubicBezTo>
                    <a:cubicBezTo>
                      <a:pt x="433556" y="2183528"/>
                      <a:pt x="439780" y="2198709"/>
                      <a:pt x="452038" y="2213701"/>
                    </a:cubicBezTo>
                    <a:cubicBezTo>
                      <a:pt x="498147" y="2269900"/>
                      <a:pt x="561039" y="2299696"/>
                      <a:pt x="626384" y="2325061"/>
                    </a:cubicBezTo>
                    <a:cubicBezTo>
                      <a:pt x="656369" y="2336753"/>
                      <a:pt x="684374" y="2352028"/>
                      <a:pt x="710399" y="2369944"/>
                    </a:cubicBezTo>
                    <a:cubicBezTo>
                      <a:pt x="744815" y="2393517"/>
                      <a:pt x="760374" y="2460276"/>
                      <a:pt x="746230" y="2500350"/>
                    </a:cubicBezTo>
                    <a:cubicBezTo>
                      <a:pt x="714830" y="2589739"/>
                      <a:pt x="677773" y="2676300"/>
                      <a:pt x="623178" y="2754374"/>
                    </a:cubicBezTo>
                    <a:cubicBezTo>
                      <a:pt x="569714" y="2830845"/>
                      <a:pt x="502201" y="2885157"/>
                      <a:pt x="403289" y="2885534"/>
                    </a:cubicBezTo>
                    <a:cubicBezTo>
                      <a:pt x="356708" y="2885723"/>
                      <a:pt x="310693" y="2892229"/>
                      <a:pt x="264584" y="2896567"/>
                    </a:cubicBezTo>
                    <a:cubicBezTo>
                      <a:pt x="227150" y="2900149"/>
                      <a:pt x="191979" y="2948804"/>
                      <a:pt x="191319" y="2999440"/>
                    </a:cubicBezTo>
                    <a:cubicBezTo>
                      <a:pt x="190093" y="3091375"/>
                      <a:pt x="189999" y="3183404"/>
                      <a:pt x="189433" y="3275339"/>
                    </a:cubicBezTo>
                    <a:cubicBezTo>
                      <a:pt x="118148" y="3214049"/>
                      <a:pt x="55632" y="3144744"/>
                      <a:pt x="0" y="3069121"/>
                    </a:cubicBezTo>
                    <a:cubicBezTo>
                      <a:pt x="3489" y="3021881"/>
                      <a:pt x="-1037" y="2974546"/>
                      <a:pt x="6506" y="2927117"/>
                    </a:cubicBezTo>
                    <a:cubicBezTo>
                      <a:pt x="16690" y="2863376"/>
                      <a:pt x="47241" y="2833485"/>
                      <a:pt x="111642" y="2832919"/>
                    </a:cubicBezTo>
                    <a:cubicBezTo>
                      <a:pt x="165200" y="2832448"/>
                      <a:pt x="218664" y="2834522"/>
                      <a:pt x="270619" y="2816229"/>
                    </a:cubicBezTo>
                    <a:cubicBezTo>
                      <a:pt x="335869" y="2793316"/>
                      <a:pt x="386504" y="2753054"/>
                      <a:pt x="422618" y="2694592"/>
                    </a:cubicBezTo>
                    <a:cubicBezTo>
                      <a:pt x="467596" y="2621799"/>
                      <a:pt x="509839" y="2547496"/>
                      <a:pt x="531055" y="2463765"/>
                    </a:cubicBezTo>
                    <a:cubicBezTo>
                      <a:pt x="549253" y="2391914"/>
                      <a:pt x="537466" y="2364758"/>
                      <a:pt x="476176" y="2320440"/>
                    </a:cubicBezTo>
                    <a:cubicBezTo>
                      <a:pt x="443174" y="2296584"/>
                      <a:pt x="403100" y="2288569"/>
                      <a:pt x="368212" y="2269051"/>
                    </a:cubicBezTo>
                    <a:cubicBezTo>
                      <a:pt x="336152" y="2251041"/>
                      <a:pt x="302961" y="2235860"/>
                      <a:pt x="275334" y="2210213"/>
                    </a:cubicBezTo>
                    <a:cubicBezTo>
                      <a:pt x="231488" y="2169478"/>
                      <a:pt x="221964" y="2122615"/>
                      <a:pt x="240445" y="2067077"/>
                    </a:cubicBezTo>
                    <a:cubicBezTo>
                      <a:pt x="269865" y="1978725"/>
                      <a:pt x="323611" y="1904140"/>
                      <a:pt x="375095" y="1828517"/>
                    </a:cubicBezTo>
                    <a:cubicBezTo>
                      <a:pt x="453169" y="1713763"/>
                      <a:pt x="537372" y="1603347"/>
                      <a:pt x="612052" y="1486047"/>
                    </a:cubicBezTo>
                    <a:cubicBezTo>
                      <a:pt x="640905" y="1440693"/>
                      <a:pt x="674850" y="1398827"/>
                      <a:pt x="688052" y="1345363"/>
                    </a:cubicBezTo>
                    <a:cubicBezTo>
                      <a:pt x="697858" y="1305760"/>
                      <a:pt x="695877" y="1264837"/>
                      <a:pt x="691257" y="1225706"/>
                    </a:cubicBezTo>
                    <a:cubicBezTo>
                      <a:pt x="683620" y="1161304"/>
                      <a:pt x="689937" y="1096997"/>
                      <a:pt x="685977" y="1032878"/>
                    </a:cubicBezTo>
                    <a:cubicBezTo>
                      <a:pt x="683148" y="987995"/>
                      <a:pt x="680131" y="943112"/>
                      <a:pt x="669476" y="898700"/>
                    </a:cubicBezTo>
                    <a:cubicBezTo>
                      <a:pt x="659481" y="857117"/>
                      <a:pt x="634871" y="828170"/>
                      <a:pt x="600831" y="808180"/>
                    </a:cubicBezTo>
                    <a:cubicBezTo>
                      <a:pt x="512951" y="756696"/>
                      <a:pt x="431293" y="697763"/>
                      <a:pt x="363214" y="621669"/>
                    </a:cubicBezTo>
                    <a:cubicBezTo>
                      <a:pt x="341621" y="597531"/>
                      <a:pt x="319274" y="573863"/>
                      <a:pt x="303056" y="544915"/>
                    </a:cubicBezTo>
                    <a:cubicBezTo>
                      <a:pt x="287026" y="516345"/>
                      <a:pt x="291364" y="492677"/>
                      <a:pt x="311730" y="469859"/>
                    </a:cubicBezTo>
                    <a:cubicBezTo>
                      <a:pt x="397254" y="374058"/>
                      <a:pt x="369815" y="240823"/>
                      <a:pt x="272128" y="164729"/>
                    </a:cubicBezTo>
                    <a:cubicBezTo>
                      <a:pt x="242331" y="141533"/>
                      <a:pt x="211969" y="118243"/>
                      <a:pt x="176327" y="103910"/>
                    </a:cubicBezTo>
                    <a:cubicBezTo>
                      <a:pt x="208009" y="63930"/>
                      <a:pt x="246763" y="31494"/>
                      <a:pt x="28646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4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35">
                <a:extLst>
                  <a:ext uri="{FF2B5EF4-FFF2-40B4-BE49-F238E27FC236}">
                    <a16:creationId xmlns:a16="http://schemas.microsoft.com/office/drawing/2014/main" id="{5E739C5D-0330-48F7-860D-A0C4560DB34A}"/>
                  </a:ext>
                </a:extLst>
              </p:cNvPr>
              <p:cNvSpPr/>
              <p:nvPr/>
            </p:nvSpPr>
            <p:spPr>
              <a:xfrm>
                <a:off x="5900713" y="518876"/>
                <a:ext cx="1235094" cy="1098958"/>
              </a:xfrm>
              <a:custGeom>
                <a:avLst/>
                <a:gdLst>
                  <a:gd name="connsiteX0" fmla="*/ 571 w 1235094"/>
                  <a:gd name="connsiteY0" fmla="*/ 654934 h 1098958"/>
                  <a:gd name="connsiteX1" fmla="*/ 24804 w 1235094"/>
                  <a:gd name="connsiteY1" fmla="*/ 678507 h 1098958"/>
                  <a:gd name="connsiteX2" fmla="*/ 537095 w 1235094"/>
                  <a:gd name="connsiteY2" fmla="*/ 1060391 h 1098958"/>
                  <a:gd name="connsiteX3" fmla="*/ 1120953 w 1235094"/>
                  <a:gd name="connsiteY3" fmla="*/ 962138 h 1098958"/>
                  <a:gd name="connsiteX4" fmla="*/ 1073430 w 1235094"/>
                  <a:gd name="connsiteY4" fmla="*/ 1025880 h 1098958"/>
                  <a:gd name="connsiteX5" fmla="*/ 136635 w 1235094"/>
                  <a:gd name="connsiteY5" fmla="*/ 876710 h 1098958"/>
                  <a:gd name="connsiteX6" fmla="*/ 8869 w 1235094"/>
                  <a:gd name="connsiteY6" fmla="*/ 693782 h 1098958"/>
                  <a:gd name="connsiteX7" fmla="*/ 571 w 1235094"/>
                  <a:gd name="connsiteY7" fmla="*/ 654934 h 1098958"/>
                  <a:gd name="connsiteX8" fmla="*/ 1201256 w 1235094"/>
                  <a:gd name="connsiteY8" fmla="*/ 249936 h 1098958"/>
                  <a:gd name="connsiteX9" fmla="*/ 1230804 w 1235094"/>
                  <a:gd name="connsiteY9" fmla="*/ 287194 h 1098958"/>
                  <a:gd name="connsiteX10" fmla="*/ 1163668 w 1235094"/>
                  <a:gd name="connsiteY10" fmla="*/ 470969 h 1098958"/>
                  <a:gd name="connsiteX11" fmla="*/ 1097004 w 1235094"/>
                  <a:gd name="connsiteY11" fmla="*/ 447396 h 1098958"/>
                  <a:gd name="connsiteX12" fmla="*/ 1091912 w 1235094"/>
                  <a:gd name="connsiteY12" fmla="*/ 410056 h 1098958"/>
                  <a:gd name="connsiteX13" fmla="*/ 1156502 w 1235094"/>
                  <a:gd name="connsiteY13" fmla="*/ 263809 h 1098958"/>
                  <a:gd name="connsiteX14" fmla="*/ 1201256 w 1235094"/>
                  <a:gd name="connsiteY14" fmla="*/ 249936 h 1098958"/>
                  <a:gd name="connsiteX15" fmla="*/ 366299 w 1235094"/>
                  <a:gd name="connsiteY15" fmla="*/ 457 h 1098958"/>
                  <a:gd name="connsiteX16" fmla="*/ 383776 w 1235094"/>
                  <a:gd name="connsiteY16" fmla="*/ 1488 h 1098958"/>
                  <a:gd name="connsiteX17" fmla="*/ 420645 w 1235094"/>
                  <a:gd name="connsiteY17" fmla="*/ 52406 h 1098958"/>
                  <a:gd name="connsiteX18" fmla="*/ 422908 w 1235094"/>
                  <a:gd name="connsiteY18" fmla="*/ 86823 h 1098958"/>
                  <a:gd name="connsiteX19" fmla="*/ 376893 w 1235094"/>
                  <a:gd name="connsiteY19" fmla="*/ 214589 h 1098958"/>
                  <a:gd name="connsiteX20" fmla="*/ 294387 w 1235094"/>
                  <a:gd name="connsiteY20" fmla="*/ 195824 h 1098958"/>
                  <a:gd name="connsiteX21" fmla="*/ 327672 w 1235094"/>
                  <a:gd name="connsiteY21" fmla="*/ 28833 h 1098958"/>
                  <a:gd name="connsiteX22" fmla="*/ 366299 w 1235094"/>
                  <a:gd name="connsiteY22" fmla="*/ 457 h 10989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235094" h="1098958">
                    <a:moveTo>
                      <a:pt x="571" y="654934"/>
                    </a:moveTo>
                    <a:cubicBezTo>
                      <a:pt x="15846" y="657103"/>
                      <a:pt x="20184" y="668229"/>
                      <a:pt x="24804" y="678507"/>
                    </a:cubicBezTo>
                    <a:cubicBezTo>
                      <a:pt x="125697" y="899528"/>
                      <a:pt x="300704" y="1021637"/>
                      <a:pt x="537095" y="1060391"/>
                    </a:cubicBezTo>
                    <a:cubicBezTo>
                      <a:pt x="740578" y="1093676"/>
                      <a:pt x="934631" y="1065766"/>
                      <a:pt x="1120953" y="962138"/>
                    </a:cubicBezTo>
                    <a:cubicBezTo>
                      <a:pt x="1115861" y="996178"/>
                      <a:pt x="1098889" y="1015131"/>
                      <a:pt x="1073430" y="1025880"/>
                    </a:cubicBezTo>
                    <a:cubicBezTo>
                      <a:pt x="769526" y="1154401"/>
                      <a:pt x="385190" y="1118664"/>
                      <a:pt x="136635" y="876710"/>
                    </a:cubicBezTo>
                    <a:cubicBezTo>
                      <a:pt x="82417" y="823906"/>
                      <a:pt x="36780" y="764973"/>
                      <a:pt x="8869" y="693782"/>
                    </a:cubicBezTo>
                    <a:cubicBezTo>
                      <a:pt x="4060" y="681524"/>
                      <a:pt x="-1880" y="669455"/>
                      <a:pt x="571" y="654934"/>
                    </a:cubicBezTo>
                    <a:close/>
                    <a:moveTo>
                      <a:pt x="1201256" y="249936"/>
                    </a:moveTo>
                    <a:cubicBezTo>
                      <a:pt x="1214138" y="254097"/>
                      <a:pt x="1224487" y="266780"/>
                      <a:pt x="1230804" y="287194"/>
                    </a:cubicBezTo>
                    <a:cubicBezTo>
                      <a:pt x="1247777" y="342355"/>
                      <a:pt x="1212135" y="439947"/>
                      <a:pt x="1163668" y="470969"/>
                    </a:cubicBezTo>
                    <a:cubicBezTo>
                      <a:pt x="1134344" y="489733"/>
                      <a:pt x="1106999" y="480587"/>
                      <a:pt x="1097004" y="447396"/>
                    </a:cubicBezTo>
                    <a:cubicBezTo>
                      <a:pt x="1093137" y="434384"/>
                      <a:pt x="1093232" y="420334"/>
                      <a:pt x="1091912" y="410056"/>
                    </a:cubicBezTo>
                    <a:cubicBezTo>
                      <a:pt x="1095401" y="350747"/>
                      <a:pt x="1112373" y="300677"/>
                      <a:pt x="1156502" y="263809"/>
                    </a:cubicBezTo>
                    <a:cubicBezTo>
                      <a:pt x="1172956" y="250137"/>
                      <a:pt x="1188373" y="245776"/>
                      <a:pt x="1201256" y="249936"/>
                    </a:cubicBezTo>
                    <a:close/>
                    <a:moveTo>
                      <a:pt x="366299" y="457"/>
                    </a:moveTo>
                    <a:cubicBezTo>
                      <a:pt x="371713" y="-363"/>
                      <a:pt x="377530" y="-115"/>
                      <a:pt x="383776" y="1488"/>
                    </a:cubicBezTo>
                    <a:cubicBezTo>
                      <a:pt x="408575" y="7900"/>
                      <a:pt x="415270" y="30813"/>
                      <a:pt x="420645" y="52406"/>
                    </a:cubicBezTo>
                    <a:cubicBezTo>
                      <a:pt x="423379" y="63438"/>
                      <a:pt x="422342" y="75413"/>
                      <a:pt x="422908" y="86823"/>
                    </a:cubicBezTo>
                    <a:cubicBezTo>
                      <a:pt x="421682" y="134723"/>
                      <a:pt x="409612" y="178758"/>
                      <a:pt x="376893" y="214589"/>
                    </a:cubicBezTo>
                    <a:cubicBezTo>
                      <a:pt x="344362" y="250231"/>
                      <a:pt x="307588" y="242028"/>
                      <a:pt x="294387" y="195824"/>
                    </a:cubicBezTo>
                    <a:cubicBezTo>
                      <a:pt x="276943" y="135006"/>
                      <a:pt x="292124" y="79279"/>
                      <a:pt x="327672" y="28833"/>
                    </a:cubicBezTo>
                    <a:cubicBezTo>
                      <a:pt x="337432" y="14972"/>
                      <a:pt x="350055" y="2914"/>
                      <a:pt x="366299" y="457"/>
                    </a:cubicBezTo>
                    <a:close/>
                  </a:path>
                </a:pathLst>
              </a:custGeom>
              <a:solidFill>
                <a:srgbClr val="3F2A66"/>
              </a:solidFill>
              <a:ln w="94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E70DE"/>
      </a:accent5>
      <a:accent6>
        <a:srgbClr val="7143D9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11645</TotalTime>
  <Words>56</Words>
  <Application>Microsoft Office PowerPoint</Application>
  <PresentationFormat>와이드스크린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97</cp:revision>
  <dcterms:created xsi:type="dcterms:W3CDTF">2018-02-18T19:39:47Z</dcterms:created>
  <dcterms:modified xsi:type="dcterms:W3CDTF">2024-01-10T17:25:50Z</dcterms:modified>
</cp:coreProperties>
</file>