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21" name="사각형: 둥근 모서리 620">
            <a:extLst>
              <a:ext uri="{FF2B5EF4-FFF2-40B4-BE49-F238E27FC236}">
                <a16:creationId xmlns:a16="http://schemas.microsoft.com/office/drawing/2014/main" id="{80080D9A-9A8F-4042-9A37-DDACC8ED4592}"/>
              </a:ext>
            </a:extLst>
          </p:cNvPr>
          <p:cNvSpPr/>
          <p:nvPr/>
        </p:nvSpPr>
        <p:spPr>
          <a:xfrm>
            <a:off x="1138237" y="2206762"/>
            <a:ext cx="9915525" cy="2306948"/>
          </a:xfrm>
          <a:prstGeom prst="roundRect">
            <a:avLst/>
          </a:prstGeom>
          <a:noFill/>
          <a:ln w="825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2" name="Right Arrow 6">
            <a:extLst>
              <a:ext uri="{FF2B5EF4-FFF2-40B4-BE49-F238E27FC236}">
                <a16:creationId xmlns:a16="http://schemas.microsoft.com/office/drawing/2014/main" id="{F6172A1D-8984-454F-BF22-527016332DD7}"/>
              </a:ext>
            </a:extLst>
          </p:cNvPr>
          <p:cNvSpPr/>
          <p:nvPr/>
        </p:nvSpPr>
        <p:spPr>
          <a:xfrm>
            <a:off x="8301525" y="2906981"/>
            <a:ext cx="2016000" cy="90000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3" name="Rectangle 7">
            <a:extLst>
              <a:ext uri="{FF2B5EF4-FFF2-40B4-BE49-F238E27FC236}">
                <a16:creationId xmlns:a16="http://schemas.microsoft.com/office/drawing/2014/main" id="{B93F1DFE-389F-41C1-9FF2-E1D7BB0FAB7F}"/>
              </a:ext>
            </a:extLst>
          </p:cNvPr>
          <p:cNvSpPr/>
          <p:nvPr/>
        </p:nvSpPr>
        <p:spPr>
          <a:xfrm>
            <a:off x="6730443" y="2906981"/>
            <a:ext cx="2016000" cy="90000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4" name="Rectangle 8">
            <a:extLst>
              <a:ext uri="{FF2B5EF4-FFF2-40B4-BE49-F238E27FC236}">
                <a16:creationId xmlns:a16="http://schemas.microsoft.com/office/drawing/2014/main" id="{3392B3E3-8962-4410-ADF0-CC0CF3A87C3D}"/>
              </a:ext>
            </a:extLst>
          </p:cNvPr>
          <p:cNvSpPr/>
          <p:nvPr/>
        </p:nvSpPr>
        <p:spPr>
          <a:xfrm>
            <a:off x="5159361" y="2906981"/>
            <a:ext cx="2016000" cy="90000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5" name="Rectangle 9">
            <a:extLst>
              <a:ext uri="{FF2B5EF4-FFF2-40B4-BE49-F238E27FC236}">
                <a16:creationId xmlns:a16="http://schemas.microsoft.com/office/drawing/2014/main" id="{568B2925-B79E-4FA1-A391-26D8BA40D9C9}"/>
              </a:ext>
            </a:extLst>
          </p:cNvPr>
          <p:cNvSpPr/>
          <p:nvPr/>
        </p:nvSpPr>
        <p:spPr>
          <a:xfrm>
            <a:off x="3588279" y="2906981"/>
            <a:ext cx="2016000" cy="9000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6" name="Oval 12">
            <a:extLst>
              <a:ext uri="{FF2B5EF4-FFF2-40B4-BE49-F238E27FC236}">
                <a16:creationId xmlns:a16="http://schemas.microsoft.com/office/drawing/2014/main" id="{F3D622DD-6E55-4E7A-B40C-FBF1DB211987}"/>
              </a:ext>
            </a:extLst>
          </p:cNvPr>
          <p:cNvSpPr/>
          <p:nvPr/>
        </p:nvSpPr>
        <p:spPr>
          <a:xfrm>
            <a:off x="4113679" y="4274381"/>
            <a:ext cx="566192" cy="5661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7" name="Oval 13">
            <a:extLst>
              <a:ext uri="{FF2B5EF4-FFF2-40B4-BE49-F238E27FC236}">
                <a16:creationId xmlns:a16="http://schemas.microsoft.com/office/drawing/2014/main" id="{0BFF291D-11B9-435D-BE29-81C9ACFE330A}"/>
              </a:ext>
            </a:extLst>
          </p:cNvPr>
          <p:cNvSpPr/>
          <p:nvPr/>
        </p:nvSpPr>
        <p:spPr>
          <a:xfrm>
            <a:off x="2541067" y="4274381"/>
            <a:ext cx="566192" cy="5661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8" name="Oval 14">
            <a:extLst>
              <a:ext uri="{FF2B5EF4-FFF2-40B4-BE49-F238E27FC236}">
                <a16:creationId xmlns:a16="http://schemas.microsoft.com/office/drawing/2014/main" id="{D82A11DD-73B5-4A8F-9387-E0F86A0A963B}"/>
              </a:ext>
            </a:extLst>
          </p:cNvPr>
          <p:cNvSpPr/>
          <p:nvPr/>
        </p:nvSpPr>
        <p:spPr>
          <a:xfrm>
            <a:off x="7258903" y="4274381"/>
            <a:ext cx="566192" cy="566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9" name="Oval 15">
            <a:extLst>
              <a:ext uri="{FF2B5EF4-FFF2-40B4-BE49-F238E27FC236}">
                <a16:creationId xmlns:a16="http://schemas.microsoft.com/office/drawing/2014/main" id="{3452DAB9-8991-42D8-BF2D-D6DEE92D891C}"/>
              </a:ext>
            </a:extLst>
          </p:cNvPr>
          <p:cNvSpPr/>
          <p:nvPr/>
        </p:nvSpPr>
        <p:spPr>
          <a:xfrm>
            <a:off x="8831514" y="4274381"/>
            <a:ext cx="566192" cy="56619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0" name="Oval 16">
            <a:extLst>
              <a:ext uri="{FF2B5EF4-FFF2-40B4-BE49-F238E27FC236}">
                <a16:creationId xmlns:a16="http://schemas.microsoft.com/office/drawing/2014/main" id="{87B074FB-BBEB-4C66-A314-6096A3C1E131}"/>
              </a:ext>
            </a:extLst>
          </p:cNvPr>
          <p:cNvSpPr/>
          <p:nvPr/>
        </p:nvSpPr>
        <p:spPr>
          <a:xfrm>
            <a:off x="5686291" y="4274381"/>
            <a:ext cx="566192" cy="566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31" name="Group 17">
            <a:extLst>
              <a:ext uri="{FF2B5EF4-FFF2-40B4-BE49-F238E27FC236}">
                <a16:creationId xmlns:a16="http://schemas.microsoft.com/office/drawing/2014/main" id="{2CB62F08-17D6-4245-B6E2-37D23404893F}"/>
              </a:ext>
            </a:extLst>
          </p:cNvPr>
          <p:cNvGrpSpPr/>
          <p:nvPr/>
        </p:nvGrpSpPr>
        <p:grpSpPr>
          <a:xfrm>
            <a:off x="2105025" y="4947116"/>
            <a:ext cx="1438276" cy="1105530"/>
            <a:chOff x="803640" y="3362835"/>
            <a:chExt cx="2059657" cy="1105530"/>
          </a:xfrm>
        </p:grpSpPr>
        <p:sp>
          <p:nvSpPr>
            <p:cNvPr id="632" name="TextBox 631">
              <a:extLst>
                <a:ext uri="{FF2B5EF4-FFF2-40B4-BE49-F238E27FC236}">
                  <a16:creationId xmlns:a16="http://schemas.microsoft.com/office/drawing/2014/main" id="{7172A515-6E00-4B95-957D-D0D4468E00C6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3" name="TextBox 632">
              <a:extLst>
                <a:ext uri="{FF2B5EF4-FFF2-40B4-BE49-F238E27FC236}">
                  <a16:creationId xmlns:a16="http://schemas.microsoft.com/office/drawing/2014/main" id="{A516AC2D-FC96-4E1A-BE2B-B073ECC4424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4" name="Group 20">
            <a:extLst>
              <a:ext uri="{FF2B5EF4-FFF2-40B4-BE49-F238E27FC236}">
                <a16:creationId xmlns:a16="http://schemas.microsoft.com/office/drawing/2014/main" id="{562B2529-DED3-423D-AF56-CD19186DB32E}"/>
              </a:ext>
            </a:extLst>
          </p:cNvPr>
          <p:cNvGrpSpPr/>
          <p:nvPr/>
        </p:nvGrpSpPr>
        <p:grpSpPr>
          <a:xfrm>
            <a:off x="3677637" y="4947116"/>
            <a:ext cx="1438276" cy="1105530"/>
            <a:chOff x="803640" y="3362835"/>
            <a:chExt cx="2059657" cy="1105530"/>
          </a:xfrm>
        </p:grpSpPr>
        <p:sp>
          <p:nvSpPr>
            <p:cNvPr id="635" name="TextBox 634">
              <a:extLst>
                <a:ext uri="{FF2B5EF4-FFF2-40B4-BE49-F238E27FC236}">
                  <a16:creationId xmlns:a16="http://schemas.microsoft.com/office/drawing/2014/main" id="{FA477864-BDDC-4848-8258-72AEA84905FC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6" name="TextBox 635">
              <a:extLst>
                <a:ext uri="{FF2B5EF4-FFF2-40B4-BE49-F238E27FC236}">
                  <a16:creationId xmlns:a16="http://schemas.microsoft.com/office/drawing/2014/main" id="{C70BEE8D-2D7B-41FA-8498-B5C7D04D66B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37" name="Group 23">
            <a:extLst>
              <a:ext uri="{FF2B5EF4-FFF2-40B4-BE49-F238E27FC236}">
                <a16:creationId xmlns:a16="http://schemas.microsoft.com/office/drawing/2014/main" id="{8BE8C930-9A3F-493D-B8BA-C7BBBC012B43}"/>
              </a:ext>
            </a:extLst>
          </p:cNvPr>
          <p:cNvGrpSpPr/>
          <p:nvPr/>
        </p:nvGrpSpPr>
        <p:grpSpPr>
          <a:xfrm>
            <a:off x="5250249" y="4947116"/>
            <a:ext cx="1438276" cy="1105530"/>
            <a:chOff x="803640" y="3362835"/>
            <a:chExt cx="2059657" cy="1105530"/>
          </a:xfrm>
        </p:grpSpPr>
        <p:sp>
          <p:nvSpPr>
            <p:cNvPr id="638" name="TextBox 637">
              <a:extLst>
                <a:ext uri="{FF2B5EF4-FFF2-40B4-BE49-F238E27FC236}">
                  <a16:creationId xmlns:a16="http://schemas.microsoft.com/office/drawing/2014/main" id="{A8D0780B-DAC5-4D0C-853A-7B1DB00B4197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9" name="TextBox 638">
              <a:extLst>
                <a:ext uri="{FF2B5EF4-FFF2-40B4-BE49-F238E27FC236}">
                  <a16:creationId xmlns:a16="http://schemas.microsoft.com/office/drawing/2014/main" id="{22ED5398-3F7A-4250-8F1C-9A10EA5C80CB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40" name="Group 26">
            <a:extLst>
              <a:ext uri="{FF2B5EF4-FFF2-40B4-BE49-F238E27FC236}">
                <a16:creationId xmlns:a16="http://schemas.microsoft.com/office/drawing/2014/main" id="{ED75934A-76F6-4DEC-87D1-CE230209C74F}"/>
              </a:ext>
            </a:extLst>
          </p:cNvPr>
          <p:cNvGrpSpPr/>
          <p:nvPr/>
        </p:nvGrpSpPr>
        <p:grpSpPr>
          <a:xfrm>
            <a:off x="6822861" y="4947116"/>
            <a:ext cx="1438276" cy="1105530"/>
            <a:chOff x="803640" y="3362835"/>
            <a:chExt cx="2059657" cy="1105530"/>
          </a:xfrm>
        </p:grpSpPr>
        <p:sp>
          <p:nvSpPr>
            <p:cNvPr id="641" name="TextBox 640">
              <a:extLst>
                <a:ext uri="{FF2B5EF4-FFF2-40B4-BE49-F238E27FC236}">
                  <a16:creationId xmlns:a16="http://schemas.microsoft.com/office/drawing/2014/main" id="{EF157667-5F14-40C3-BEE1-1801D373008A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42" name="TextBox 641">
              <a:extLst>
                <a:ext uri="{FF2B5EF4-FFF2-40B4-BE49-F238E27FC236}">
                  <a16:creationId xmlns:a16="http://schemas.microsoft.com/office/drawing/2014/main" id="{F072B0AC-F874-4C7E-9D09-7AEE0306854D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43" name="Group 29">
            <a:extLst>
              <a:ext uri="{FF2B5EF4-FFF2-40B4-BE49-F238E27FC236}">
                <a16:creationId xmlns:a16="http://schemas.microsoft.com/office/drawing/2014/main" id="{EF57FB81-5DCA-4F52-B4EF-99DCE0D6812A}"/>
              </a:ext>
            </a:extLst>
          </p:cNvPr>
          <p:cNvGrpSpPr/>
          <p:nvPr/>
        </p:nvGrpSpPr>
        <p:grpSpPr>
          <a:xfrm>
            <a:off x="8395472" y="4947116"/>
            <a:ext cx="1438276" cy="1105530"/>
            <a:chOff x="803640" y="3362835"/>
            <a:chExt cx="2059657" cy="1105530"/>
          </a:xfrm>
        </p:grpSpPr>
        <p:sp>
          <p:nvSpPr>
            <p:cNvPr id="644" name="TextBox 643">
              <a:extLst>
                <a:ext uri="{FF2B5EF4-FFF2-40B4-BE49-F238E27FC236}">
                  <a16:creationId xmlns:a16="http://schemas.microsoft.com/office/drawing/2014/main" id="{355C2F88-BF1A-483D-8E07-493B91CDE3B6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45" name="TextBox 644">
              <a:extLst>
                <a:ext uri="{FF2B5EF4-FFF2-40B4-BE49-F238E27FC236}">
                  <a16:creationId xmlns:a16="http://schemas.microsoft.com/office/drawing/2014/main" id="{8A41B24B-7E39-4E79-BA26-F8F1CF06919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46" name="Group 56">
            <a:extLst>
              <a:ext uri="{FF2B5EF4-FFF2-40B4-BE49-F238E27FC236}">
                <a16:creationId xmlns:a16="http://schemas.microsoft.com/office/drawing/2014/main" id="{913FA27A-C29E-41F8-8AC4-BF35848FDEDE}"/>
              </a:ext>
            </a:extLst>
          </p:cNvPr>
          <p:cNvGrpSpPr/>
          <p:nvPr/>
        </p:nvGrpSpPr>
        <p:grpSpPr>
          <a:xfrm>
            <a:off x="3950327" y="3020224"/>
            <a:ext cx="1199211" cy="673514"/>
            <a:chOff x="2113657" y="4283314"/>
            <a:chExt cx="3647460" cy="673514"/>
          </a:xfrm>
        </p:grpSpPr>
        <p:sp>
          <p:nvSpPr>
            <p:cNvPr id="647" name="TextBox 646">
              <a:extLst>
                <a:ext uri="{FF2B5EF4-FFF2-40B4-BE49-F238E27FC236}">
                  <a16:creationId xmlns:a16="http://schemas.microsoft.com/office/drawing/2014/main" id="{8AD58592-2CCE-4681-9CF5-26BA3285DF0E}"/>
                </a:ext>
              </a:extLst>
            </p:cNvPr>
            <p:cNvSpPr txBox="1"/>
            <p:nvPr/>
          </p:nvSpPr>
          <p:spPr>
            <a:xfrm>
              <a:off x="2113657" y="4495163"/>
              <a:ext cx="3647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</a:t>
              </a:r>
            </a:p>
          </p:txBody>
        </p:sp>
        <p:sp>
          <p:nvSpPr>
            <p:cNvPr id="648" name="TextBox 647">
              <a:extLst>
                <a:ext uri="{FF2B5EF4-FFF2-40B4-BE49-F238E27FC236}">
                  <a16:creationId xmlns:a16="http://schemas.microsoft.com/office/drawing/2014/main" id="{3DAE9BE3-2D02-437E-9677-5ACA93DBB762}"/>
                </a:ext>
              </a:extLst>
            </p:cNvPr>
            <p:cNvSpPr txBox="1"/>
            <p:nvPr/>
          </p:nvSpPr>
          <p:spPr>
            <a:xfrm>
              <a:off x="2113657" y="4283314"/>
              <a:ext cx="3647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49" name="Group 59">
            <a:extLst>
              <a:ext uri="{FF2B5EF4-FFF2-40B4-BE49-F238E27FC236}">
                <a16:creationId xmlns:a16="http://schemas.microsoft.com/office/drawing/2014/main" id="{11E249A8-B8E7-4B8F-B98F-BE32D1AE13B3}"/>
              </a:ext>
            </a:extLst>
          </p:cNvPr>
          <p:cNvGrpSpPr/>
          <p:nvPr/>
        </p:nvGrpSpPr>
        <p:grpSpPr>
          <a:xfrm>
            <a:off x="5536858" y="3020224"/>
            <a:ext cx="1199211" cy="673514"/>
            <a:chOff x="2113657" y="4283314"/>
            <a:chExt cx="3647460" cy="673514"/>
          </a:xfrm>
        </p:grpSpPr>
        <p:sp>
          <p:nvSpPr>
            <p:cNvPr id="650" name="TextBox 649">
              <a:extLst>
                <a:ext uri="{FF2B5EF4-FFF2-40B4-BE49-F238E27FC236}">
                  <a16:creationId xmlns:a16="http://schemas.microsoft.com/office/drawing/2014/main" id="{B69E0C30-2965-44A8-9DB1-1500D336B8AC}"/>
                </a:ext>
              </a:extLst>
            </p:cNvPr>
            <p:cNvSpPr txBox="1"/>
            <p:nvPr/>
          </p:nvSpPr>
          <p:spPr>
            <a:xfrm>
              <a:off x="2113657" y="4495163"/>
              <a:ext cx="3647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</a:t>
              </a:r>
            </a:p>
          </p:txBody>
        </p:sp>
        <p:sp>
          <p:nvSpPr>
            <p:cNvPr id="651" name="TextBox 650">
              <a:extLst>
                <a:ext uri="{FF2B5EF4-FFF2-40B4-BE49-F238E27FC236}">
                  <a16:creationId xmlns:a16="http://schemas.microsoft.com/office/drawing/2014/main" id="{B1886064-1357-45CA-815A-40E5CEDEBC05}"/>
                </a:ext>
              </a:extLst>
            </p:cNvPr>
            <p:cNvSpPr txBox="1"/>
            <p:nvPr/>
          </p:nvSpPr>
          <p:spPr>
            <a:xfrm>
              <a:off x="2113657" y="4283314"/>
              <a:ext cx="3647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52" name="Group 62">
            <a:extLst>
              <a:ext uri="{FF2B5EF4-FFF2-40B4-BE49-F238E27FC236}">
                <a16:creationId xmlns:a16="http://schemas.microsoft.com/office/drawing/2014/main" id="{29004BE1-D4CC-4BB3-92EE-0E4B65CC61BC}"/>
              </a:ext>
            </a:extLst>
          </p:cNvPr>
          <p:cNvGrpSpPr/>
          <p:nvPr/>
        </p:nvGrpSpPr>
        <p:grpSpPr>
          <a:xfrm>
            <a:off x="7123389" y="3020224"/>
            <a:ext cx="1199211" cy="673514"/>
            <a:chOff x="2113657" y="4283314"/>
            <a:chExt cx="3647460" cy="673514"/>
          </a:xfrm>
        </p:grpSpPr>
        <p:sp>
          <p:nvSpPr>
            <p:cNvPr id="653" name="TextBox 652">
              <a:extLst>
                <a:ext uri="{FF2B5EF4-FFF2-40B4-BE49-F238E27FC236}">
                  <a16:creationId xmlns:a16="http://schemas.microsoft.com/office/drawing/2014/main" id="{7B6EF3CC-3180-47BC-A964-3E053DEFA7D0}"/>
                </a:ext>
              </a:extLst>
            </p:cNvPr>
            <p:cNvSpPr txBox="1"/>
            <p:nvPr/>
          </p:nvSpPr>
          <p:spPr>
            <a:xfrm>
              <a:off x="2113657" y="4495163"/>
              <a:ext cx="3647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</a:t>
              </a:r>
            </a:p>
          </p:txBody>
        </p:sp>
        <p:sp>
          <p:nvSpPr>
            <p:cNvPr id="654" name="TextBox 653">
              <a:extLst>
                <a:ext uri="{FF2B5EF4-FFF2-40B4-BE49-F238E27FC236}">
                  <a16:creationId xmlns:a16="http://schemas.microsoft.com/office/drawing/2014/main" id="{3B954850-BCBD-4BD6-A205-84B1AE9CD8BA}"/>
                </a:ext>
              </a:extLst>
            </p:cNvPr>
            <p:cNvSpPr txBox="1"/>
            <p:nvPr/>
          </p:nvSpPr>
          <p:spPr>
            <a:xfrm>
              <a:off x="2113657" y="4283314"/>
              <a:ext cx="3647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55" name="Group 65">
            <a:extLst>
              <a:ext uri="{FF2B5EF4-FFF2-40B4-BE49-F238E27FC236}">
                <a16:creationId xmlns:a16="http://schemas.microsoft.com/office/drawing/2014/main" id="{F088095D-ED5A-4FC7-9FAA-1C1B5C467B7C}"/>
              </a:ext>
            </a:extLst>
          </p:cNvPr>
          <p:cNvGrpSpPr/>
          <p:nvPr/>
        </p:nvGrpSpPr>
        <p:grpSpPr>
          <a:xfrm>
            <a:off x="8709919" y="3020224"/>
            <a:ext cx="1199211" cy="673514"/>
            <a:chOff x="2113657" y="4283314"/>
            <a:chExt cx="3647460" cy="673514"/>
          </a:xfrm>
        </p:grpSpPr>
        <p:sp>
          <p:nvSpPr>
            <p:cNvPr id="656" name="TextBox 655">
              <a:extLst>
                <a:ext uri="{FF2B5EF4-FFF2-40B4-BE49-F238E27FC236}">
                  <a16:creationId xmlns:a16="http://schemas.microsoft.com/office/drawing/2014/main" id="{72C61419-D068-4404-B9EA-6AAE87C3A6E6}"/>
                </a:ext>
              </a:extLst>
            </p:cNvPr>
            <p:cNvSpPr txBox="1"/>
            <p:nvPr/>
          </p:nvSpPr>
          <p:spPr>
            <a:xfrm>
              <a:off x="2113657" y="4495163"/>
              <a:ext cx="3647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</a:t>
              </a:r>
            </a:p>
          </p:txBody>
        </p:sp>
        <p:sp>
          <p:nvSpPr>
            <p:cNvPr id="657" name="TextBox 656">
              <a:extLst>
                <a:ext uri="{FF2B5EF4-FFF2-40B4-BE49-F238E27FC236}">
                  <a16:creationId xmlns:a16="http://schemas.microsoft.com/office/drawing/2014/main" id="{FD6BDEA9-0526-4473-9401-EA4AFA44473C}"/>
                </a:ext>
              </a:extLst>
            </p:cNvPr>
            <p:cNvSpPr txBox="1"/>
            <p:nvPr/>
          </p:nvSpPr>
          <p:spPr>
            <a:xfrm>
              <a:off x="2113657" y="4283314"/>
              <a:ext cx="3647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58" name="Rectangle 7">
            <a:extLst>
              <a:ext uri="{FF2B5EF4-FFF2-40B4-BE49-F238E27FC236}">
                <a16:creationId xmlns:a16="http://schemas.microsoft.com/office/drawing/2014/main" id="{AD3CE49D-F53D-44C7-B492-C3B013DCAB46}"/>
              </a:ext>
            </a:extLst>
          </p:cNvPr>
          <p:cNvSpPr/>
          <p:nvPr/>
        </p:nvSpPr>
        <p:spPr>
          <a:xfrm>
            <a:off x="2694755" y="4414235"/>
            <a:ext cx="258816" cy="25881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59" name="Rounded Rectangle 10">
            <a:extLst>
              <a:ext uri="{FF2B5EF4-FFF2-40B4-BE49-F238E27FC236}">
                <a16:creationId xmlns:a16="http://schemas.microsoft.com/office/drawing/2014/main" id="{83C814F1-F6CB-4798-AB17-B36E57AF8B95}"/>
              </a:ext>
            </a:extLst>
          </p:cNvPr>
          <p:cNvSpPr/>
          <p:nvPr/>
        </p:nvSpPr>
        <p:spPr>
          <a:xfrm>
            <a:off x="4291150" y="4403146"/>
            <a:ext cx="204262" cy="270318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0" name="Rounded Rectangle 5">
            <a:extLst>
              <a:ext uri="{FF2B5EF4-FFF2-40B4-BE49-F238E27FC236}">
                <a16:creationId xmlns:a16="http://schemas.microsoft.com/office/drawing/2014/main" id="{F86AB7BE-8A59-4C36-9327-65934CBA5376}"/>
              </a:ext>
            </a:extLst>
          </p:cNvPr>
          <p:cNvSpPr/>
          <p:nvPr/>
        </p:nvSpPr>
        <p:spPr>
          <a:xfrm flipH="1">
            <a:off x="5811995" y="4432694"/>
            <a:ext cx="314785" cy="259679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1" name="Round Same Side Corner Rectangle 11">
            <a:extLst>
              <a:ext uri="{FF2B5EF4-FFF2-40B4-BE49-F238E27FC236}">
                <a16:creationId xmlns:a16="http://schemas.microsoft.com/office/drawing/2014/main" id="{42FD09D6-9166-4083-86FD-A27790F3D289}"/>
              </a:ext>
            </a:extLst>
          </p:cNvPr>
          <p:cNvSpPr>
            <a:spLocks noChangeAspect="1"/>
          </p:cNvSpPr>
          <p:nvPr/>
        </p:nvSpPr>
        <p:spPr>
          <a:xfrm rot="9900000">
            <a:off x="7408568" y="4440335"/>
            <a:ext cx="318256" cy="270297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2" name="Block Arc 10">
            <a:extLst>
              <a:ext uri="{FF2B5EF4-FFF2-40B4-BE49-F238E27FC236}">
                <a16:creationId xmlns:a16="http://schemas.microsoft.com/office/drawing/2014/main" id="{D4C6E9EA-34DC-4525-AA43-D987583E2FAB}"/>
              </a:ext>
            </a:extLst>
          </p:cNvPr>
          <p:cNvSpPr/>
          <p:nvPr/>
        </p:nvSpPr>
        <p:spPr>
          <a:xfrm>
            <a:off x="8922293" y="4450073"/>
            <a:ext cx="346793" cy="234899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3" name="화살표: 오각형 662">
            <a:extLst>
              <a:ext uri="{FF2B5EF4-FFF2-40B4-BE49-F238E27FC236}">
                <a16:creationId xmlns:a16="http://schemas.microsoft.com/office/drawing/2014/main" id="{829C944A-45CA-421E-81FD-615F90962443}"/>
              </a:ext>
            </a:extLst>
          </p:cNvPr>
          <p:cNvSpPr/>
          <p:nvPr/>
        </p:nvSpPr>
        <p:spPr>
          <a:xfrm>
            <a:off x="2017197" y="2906981"/>
            <a:ext cx="2016000" cy="90000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64" name="Group 53">
            <a:extLst>
              <a:ext uri="{FF2B5EF4-FFF2-40B4-BE49-F238E27FC236}">
                <a16:creationId xmlns:a16="http://schemas.microsoft.com/office/drawing/2014/main" id="{2177A4E9-C596-427E-8855-84E09E9EFE3F}"/>
              </a:ext>
            </a:extLst>
          </p:cNvPr>
          <p:cNvGrpSpPr/>
          <p:nvPr/>
        </p:nvGrpSpPr>
        <p:grpSpPr>
          <a:xfrm>
            <a:off x="2291234" y="3020224"/>
            <a:ext cx="1199211" cy="673514"/>
            <a:chOff x="2113657" y="4283314"/>
            <a:chExt cx="3647460" cy="673514"/>
          </a:xfrm>
        </p:grpSpPr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282818EC-A9D6-4371-98D2-46C0EE64BF8E}"/>
                </a:ext>
              </a:extLst>
            </p:cNvPr>
            <p:cNvSpPr txBox="1"/>
            <p:nvPr/>
          </p:nvSpPr>
          <p:spPr>
            <a:xfrm>
              <a:off x="2113657" y="4495163"/>
              <a:ext cx="36474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colors.</a:t>
              </a:r>
            </a:p>
          </p:txBody>
        </p:sp>
        <p:sp>
          <p:nvSpPr>
            <p:cNvPr id="666" name="TextBox 665">
              <a:extLst>
                <a:ext uri="{FF2B5EF4-FFF2-40B4-BE49-F238E27FC236}">
                  <a16:creationId xmlns:a16="http://schemas.microsoft.com/office/drawing/2014/main" id="{B6516403-4575-4779-9F96-12C19B799835}"/>
                </a:ext>
              </a:extLst>
            </p:cNvPr>
            <p:cNvSpPr txBox="1"/>
            <p:nvPr/>
          </p:nvSpPr>
          <p:spPr>
            <a:xfrm>
              <a:off x="2113657" y="4283314"/>
              <a:ext cx="36474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67" name="그룹 666">
            <a:extLst>
              <a:ext uri="{FF2B5EF4-FFF2-40B4-BE49-F238E27FC236}">
                <a16:creationId xmlns:a16="http://schemas.microsoft.com/office/drawing/2014/main" id="{7B0FD4AA-6309-4E22-82E5-6D8D07F9CAD6}"/>
              </a:ext>
            </a:extLst>
          </p:cNvPr>
          <p:cNvGrpSpPr/>
          <p:nvPr/>
        </p:nvGrpSpPr>
        <p:grpSpPr>
          <a:xfrm>
            <a:off x="954010" y="3206516"/>
            <a:ext cx="422120" cy="422120"/>
            <a:chOff x="954010" y="3206516"/>
            <a:chExt cx="422120" cy="422120"/>
          </a:xfrm>
        </p:grpSpPr>
        <p:sp>
          <p:nvSpPr>
            <p:cNvPr id="668" name="타원 667">
              <a:extLst>
                <a:ext uri="{FF2B5EF4-FFF2-40B4-BE49-F238E27FC236}">
                  <a16:creationId xmlns:a16="http://schemas.microsoft.com/office/drawing/2014/main" id="{148CD00C-41F5-42AC-91D7-637AFBA625A7}"/>
                </a:ext>
              </a:extLst>
            </p:cNvPr>
            <p:cNvSpPr/>
            <p:nvPr/>
          </p:nvSpPr>
          <p:spPr>
            <a:xfrm>
              <a:off x="954010" y="3206516"/>
              <a:ext cx="422120" cy="42212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9" name="화살표: 갈매기형 수장 668">
              <a:extLst>
                <a:ext uri="{FF2B5EF4-FFF2-40B4-BE49-F238E27FC236}">
                  <a16:creationId xmlns:a16="http://schemas.microsoft.com/office/drawing/2014/main" id="{60986379-BA05-44CE-8B62-9C7BFA86F0D7}"/>
                </a:ext>
              </a:extLst>
            </p:cNvPr>
            <p:cNvSpPr/>
            <p:nvPr/>
          </p:nvSpPr>
          <p:spPr>
            <a:xfrm rot="5400000">
              <a:off x="1066959" y="3301152"/>
              <a:ext cx="196219" cy="232850"/>
            </a:xfrm>
            <a:prstGeom prst="chevron">
              <a:avLst>
                <a:gd name="adj" fmla="val 570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70" name="그룹 669">
            <a:extLst>
              <a:ext uri="{FF2B5EF4-FFF2-40B4-BE49-F238E27FC236}">
                <a16:creationId xmlns:a16="http://schemas.microsoft.com/office/drawing/2014/main" id="{56955FA1-13D2-4D80-85B8-1D4D2E62E724}"/>
              </a:ext>
            </a:extLst>
          </p:cNvPr>
          <p:cNvGrpSpPr/>
          <p:nvPr/>
        </p:nvGrpSpPr>
        <p:grpSpPr>
          <a:xfrm flipV="1">
            <a:off x="10842703" y="3145921"/>
            <a:ext cx="422120" cy="422120"/>
            <a:chOff x="954010" y="3206516"/>
            <a:chExt cx="422120" cy="422120"/>
          </a:xfrm>
        </p:grpSpPr>
        <p:sp>
          <p:nvSpPr>
            <p:cNvPr id="671" name="타원 670">
              <a:extLst>
                <a:ext uri="{FF2B5EF4-FFF2-40B4-BE49-F238E27FC236}">
                  <a16:creationId xmlns:a16="http://schemas.microsoft.com/office/drawing/2014/main" id="{6CB88660-EACD-46F5-A7ED-08993B2D1A0A}"/>
                </a:ext>
              </a:extLst>
            </p:cNvPr>
            <p:cNvSpPr/>
            <p:nvPr/>
          </p:nvSpPr>
          <p:spPr>
            <a:xfrm>
              <a:off x="954010" y="3206516"/>
              <a:ext cx="422120" cy="42212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2" name="화살표: 갈매기형 수장 671">
              <a:extLst>
                <a:ext uri="{FF2B5EF4-FFF2-40B4-BE49-F238E27FC236}">
                  <a16:creationId xmlns:a16="http://schemas.microsoft.com/office/drawing/2014/main" id="{72061990-976C-42A1-BCA8-D25D44BCFF66}"/>
                </a:ext>
              </a:extLst>
            </p:cNvPr>
            <p:cNvSpPr/>
            <p:nvPr/>
          </p:nvSpPr>
          <p:spPr>
            <a:xfrm rot="5400000">
              <a:off x="1066959" y="3301152"/>
              <a:ext cx="196219" cy="232850"/>
            </a:xfrm>
            <a:prstGeom prst="chevron">
              <a:avLst>
                <a:gd name="adj" fmla="val 570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73" name="그룹 672">
            <a:extLst>
              <a:ext uri="{FF2B5EF4-FFF2-40B4-BE49-F238E27FC236}">
                <a16:creationId xmlns:a16="http://schemas.microsoft.com/office/drawing/2014/main" id="{2D8FCD13-B078-4C89-8848-4FEACD6517A4}"/>
              </a:ext>
            </a:extLst>
          </p:cNvPr>
          <p:cNvGrpSpPr/>
          <p:nvPr/>
        </p:nvGrpSpPr>
        <p:grpSpPr>
          <a:xfrm>
            <a:off x="3651842" y="1747641"/>
            <a:ext cx="4888316" cy="954107"/>
            <a:chOff x="3651842" y="1789124"/>
            <a:chExt cx="4888316" cy="954107"/>
          </a:xfrm>
          <a:solidFill>
            <a:schemeClr val="bg1"/>
          </a:solidFill>
        </p:grpSpPr>
        <p:sp>
          <p:nvSpPr>
            <p:cNvPr id="674" name="TextBox 673">
              <a:extLst>
                <a:ext uri="{FF2B5EF4-FFF2-40B4-BE49-F238E27FC236}">
                  <a16:creationId xmlns:a16="http://schemas.microsoft.com/office/drawing/2014/main" id="{1BFCA278-A043-4B19-9DA7-A62DCFC3B071}"/>
                </a:ext>
              </a:extLst>
            </p:cNvPr>
            <p:cNvSpPr txBox="1"/>
            <p:nvPr/>
          </p:nvSpPr>
          <p:spPr>
            <a:xfrm>
              <a:off x="3651842" y="2096900"/>
              <a:ext cx="4888316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675" name="TextBox 674">
              <a:extLst>
                <a:ext uri="{FF2B5EF4-FFF2-40B4-BE49-F238E27FC236}">
                  <a16:creationId xmlns:a16="http://schemas.microsoft.com/office/drawing/2014/main" id="{C2539132-8EEA-47B5-8CEE-37EF6ABFF49B}"/>
                </a:ext>
              </a:extLst>
            </p:cNvPr>
            <p:cNvSpPr txBox="1"/>
            <p:nvPr/>
          </p:nvSpPr>
          <p:spPr>
            <a:xfrm>
              <a:off x="3651842" y="1789124"/>
              <a:ext cx="4888316" cy="307777"/>
            </a:xfrm>
            <a:prstGeom prst="rect">
              <a:avLst/>
            </a:prstGeom>
            <a:grp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Power PowerPoint Presentation 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11167</TotalTime>
  <Words>159</Words>
  <Application>Microsoft Office PowerPoint</Application>
  <PresentationFormat>와이드스크린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23</cp:revision>
  <dcterms:created xsi:type="dcterms:W3CDTF">2018-02-18T19:39:47Z</dcterms:created>
  <dcterms:modified xsi:type="dcterms:W3CDTF">2024-01-10T17:32:44Z</dcterms:modified>
</cp:coreProperties>
</file>