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464" name="그룹 463">
            <a:extLst>
              <a:ext uri="{FF2B5EF4-FFF2-40B4-BE49-F238E27FC236}">
                <a16:creationId xmlns:a16="http://schemas.microsoft.com/office/drawing/2014/main" id="{96527FF7-FFD1-4774-808E-94A39FCB2B9D}"/>
              </a:ext>
            </a:extLst>
          </p:cNvPr>
          <p:cNvGrpSpPr/>
          <p:nvPr/>
        </p:nvGrpSpPr>
        <p:grpSpPr>
          <a:xfrm>
            <a:off x="923103" y="3295592"/>
            <a:ext cx="1803274" cy="1254034"/>
            <a:chOff x="1367246" y="2899119"/>
            <a:chExt cx="1803274" cy="1254034"/>
          </a:xfrm>
        </p:grpSpPr>
        <p:sp>
          <p:nvSpPr>
            <p:cNvPr id="465" name="이등변 삼각형 464">
              <a:extLst>
                <a:ext uri="{FF2B5EF4-FFF2-40B4-BE49-F238E27FC236}">
                  <a16:creationId xmlns:a16="http://schemas.microsoft.com/office/drawing/2014/main" id="{B65BD63A-90A8-4DCD-9650-91D5AA733AF3}"/>
                </a:ext>
              </a:extLst>
            </p:cNvPr>
            <p:cNvSpPr/>
            <p:nvPr/>
          </p:nvSpPr>
          <p:spPr>
            <a:xfrm rot="5400000">
              <a:off x="2002971" y="2985604"/>
              <a:ext cx="1254034" cy="1081064"/>
            </a:xfrm>
            <a:prstGeom prst="triangle">
              <a:avLst/>
            </a:prstGeom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66" name="타원 465">
              <a:extLst>
                <a:ext uri="{FF2B5EF4-FFF2-40B4-BE49-F238E27FC236}">
                  <a16:creationId xmlns:a16="http://schemas.microsoft.com/office/drawing/2014/main" id="{4C6BC1C9-3936-4652-BD03-F9DD92919847}"/>
                </a:ext>
              </a:extLst>
            </p:cNvPr>
            <p:cNvSpPr/>
            <p:nvPr/>
          </p:nvSpPr>
          <p:spPr>
            <a:xfrm>
              <a:off x="1367246" y="3012330"/>
              <a:ext cx="1027611" cy="102761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67" name="그룹 466">
            <a:extLst>
              <a:ext uri="{FF2B5EF4-FFF2-40B4-BE49-F238E27FC236}">
                <a16:creationId xmlns:a16="http://schemas.microsoft.com/office/drawing/2014/main" id="{9EDDC576-69B6-458E-AFB7-2163540BC60D}"/>
              </a:ext>
            </a:extLst>
          </p:cNvPr>
          <p:cNvGrpSpPr/>
          <p:nvPr/>
        </p:nvGrpSpPr>
        <p:grpSpPr>
          <a:xfrm>
            <a:off x="3060908" y="3295592"/>
            <a:ext cx="1803274" cy="1254034"/>
            <a:chOff x="1367246" y="2899119"/>
            <a:chExt cx="1803274" cy="1254034"/>
          </a:xfrm>
        </p:grpSpPr>
        <p:sp>
          <p:nvSpPr>
            <p:cNvPr id="468" name="이등변 삼각형 467">
              <a:extLst>
                <a:ext uri="{FF2B5EF4-FFF2-40B4-BE49-F238E27FC236}">
                  <a16:creationId xmlns:a16="http://schemas.microsoft.com/office/drawing/2014/main" id="{E2220953-4986-4A18-831C-728398A6EDF2}"/>
                </a:ext>
              </a:extLst>
            </p:cNvPr>
            <p:cNvSpPr/>
            <p:nvPr/>
          </p:nvSpPr>
          <p:spPr>
            <a:xfrm rot="5400000">
              <a:off x="2002971" y="2985604"/>
              <a:ext cx="1254034" cy="1081064"/>
            </a:xfrm>
            <a:prstGeom prst="triangle">
              <a:avLst/>
            </a:prstGeom>
            <a:solidFill>
              <a:schemeClr val="accent2"/>
            </a:solidFill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69" name="타원 468">
              <a:extLst>
                <a:ext uri="{FF2B5EF4-FFF2-40B4-BE49-F238E27FC236}">
                  <a16:creationId xmlns:a16="http://schemas.microsoft.com/office/drawing/2014/main" id="{AE912670-3C64-4C57-BECB-099CDFAAA81F}"/>
                </a:ext>
              </a:extLst>
            </p:cNvPr>
            <p:cNvSpPr/>
            <p:nvPr/>
          </p:nvSpPr>
          <p:spPr>
            <a:xfrm>
              <a:off x="1367246" y="3012330"/>
              <a:ext cx="1027611" cy="102761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70" name="그룹 469">
            <a:extLst>
              <a:ext uri="{FF2B5EF4-FFF2-40B4-BE49-F238E27FC236}">
                <a16:creationId xmlns:a16="http://schemas.microsoft.com/office/drawing/2014/main" id="{DE61DF7C-2461-44CD-A43A-017CF4F46822}"/>
              </a:ext>
            </a:extLst>
          </p:cNvPr>
          <p:cNvGrpSpPr/>
          <p:nvPr/>
        </p:nvGrpSpPr>
        <p:grpSpPr>
          <a:xfrm>
            <a:off x="5198713" y="3295592"/>
            <a:ext cx="1803274" cy="1254034"/>
            <a:chOff x="1367246" y="2899119"/>
            <a:chExt cx="1803274" cy="1254034"/>
          </a:xfrm>
        </p:grpSpPr>
        <p:sp>
          <p:nvSpPr>
            <p:cNvPr id="471" name="이등변 삼각형 470">
              <a:extLst>
                <a:ext uri="{FF2B5EF4-FFF2-40B4-BE49-F238E27FC236}">
                  <a16:creationId xmlns:a16="http://schemas.microsoft.com/office/drawing/2014/main" id="{844C63E7-4EB3-44BB-BC1E-9A5D61AF86D4}"/>
                </a:ext>
              </a:extLst>
            </p:cNvPr>
            <p:cNvSpPr/>
            <p:nvPr/>
          </p:nvSpPr>
          <p:spPr>
            <a:xfrm rot="5400000">
              <a:off x="2002971" y="2985604"/>
              <a:ext cx="1254034" cy="1081064"/>
            </a:xfrm>
            <a:prstGeom prst="triangle">
              <a:avLst/>
            </a:prstGeom>
            <a:solidFill>
              <a:schemeClr val="accent3"/>
            </a:solidFill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472" name="타원 471">
              <a:extLst>
                <a:ext uri="{FF2B5EF4-FFF2-40B4-BE49-F238E27FC236}">
                  <a16:creationId xmlns:a16="http://schemas.microsoft.com/office/drawing/2014/main" id="{D8D09848-22CC-41E7-AC24-1C2473DBFA0F}"/>
                </a:ext>
              </a:extLst>
            </p:cNvPr>
            <p:cNvSpPr/>
            <p:nvPr/>
          </p:nvSpPr>
          <p:spPr>
            <a:xfrm>
              <a:off x="1367246" y="3012330"/>
              <a:ext cx="1027611" cy="102761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73" name="그룹 472">
            <a:extLst>
              <a:ext uri="{FF2B5EF4-FFF2-40B4-BE49-F238E27FC236}">
                <a16:creationId xmlns:a16="http://schemas.microsoft.com/office/drawing/2014/main" id="{20F6B773-70DD-47AB-AF22-D8DB5C33021B}"/>
              </a:ext>
            </a:extLst>
          </p:cNvPr>
          <p:cNvGrpSpPr/>
          <p:nvPr/>
        </p:nvGrpSpPr>
        <p:grpSpPr>
          <a:xfrm>
            <a:off x="7336518" y="3295592"/>
            <a:ext cx="1803274" cy="1254034"/>
            <a:chOff x="1367246" y="2899119"/>
            <a:chExt cx="1803274" cy="1254034"/>
          </a:xfrm>
        </p:grpSpPr>
        <p:sp>
          <p:nvSpPr>
            <p:cNvPr id="474" name="이등변 삼각형 473">
              <a:extLst>
                <a:ext uri="{FF2B5EF4-FFF2-40B4-BE49-F238E27FC236}">
                  <a16:creationId xmlns:a16="http://schemas.microsoft.com/office/drawing/2014/main" id="{C4A9C1E7-4CB4-468C-9FAD-C808388C28E7}"/>
                </a:ext>
              </a:extLst>
            </p:cNvPr>
            <p:cNvSpPr/>
            <p:nvPr/>
          </p:nvSpPr>
          <p:spPr>
            <a:xfrm rot="5400000">
              <a:off x="2002971" y="2985604"/>
              <a:ext cx="1254034" cy="1081064"/>
            </a:xfrm>
            <a:prstGeom prst="triangle">
              <a:avLst/>
            </a:prstGeom>
            <a:solidFill>
              <a:schemeClr val="accent4"/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75" name="타원 474">
              <a:extLst>
                <a:ext uri="{FF2B5EF4-FFF2-40B4-BE49-F238E27FC236}">
                  <a16:creationId xmlns:a16="http://schemas.microsoft.com/office/drawing/2014/main" id="{75075145-AA40-490A-AEF3-2240A265E6DC}"/>
                </a:ext>
              </a:extLst>
            </p:cNvPr>
            <p:cNvSpPr/>
            <p:nvPr/>
          </p:nvSpPr>
          <p:spPr>
            <a:xfrm>
              <a:off x="1367246" y="3012330"/>
              <a:ext cx="1027611" cy="102761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76" name="그룹 475">
            <a:extLst>
              <a:ext uri="{FF2B5EF4-FFF2-40B4-BE49-F238E27FC236}">
                <a16:creationId xmlns:a16="http://schemas.microsoft.com/office/drawing/2014/main" id="{E435A4A8-0947-479B-9CF6-8E7940640EEE}"/>
              </a:ext>
            </a:extLst>
          </p:cNvPr>
          <p:cNvGrpSpPr/>
          <p:nvPr/>
        </p:nvGrpSpPr>
        <p:grpSpPr>
          <a:xfrm>
            <a:off x="9474324" y="3295592"/>
            <a:ext cx="1803274" cy="1254034"/>
            <a:chOff x="1367246" y="2899119"/>
            <a:chExt cx="1803274" cy="1254034"/>
          </a:xfrm>
        </p:grpSpPr>
        <p:sp>
          <p:nvSpPr>
            <p:cNvPr id="477" name="이등변 삼각형 476">
              <a:extLst>
                <a:ext uri="{FF2B5EF4-FFF2-40B4-BE49-F238E27FC236}">
                  <a16:creationId xmlns:a16="http://schemas.microsoft.com/office/drawing/2014/main" id="{3C5FB99D-9D0A-491F-9A49-7140612C7E7D}"/>
                </a:ext>
              </a:extLst>
            </p:cNvPr>
            <p:cNvSpPr/>
            <p:nvPr/>
          </p:nvSpPr>
          <p:spPr>
            <a:xfrm rot="5400000">
              <a:off x="2002971" y="2985604"/>
              <a:ext cx="1254034" cy="1081064"/>
            </a:xfrm>
            <a:prstGeom prst="triangle">
              <a:avLst/>
            </a:prstGeom>
            <a:solidFill>
              <a:schemeClr val="accent5"/>
            </a:solidFill>
            <a:ln w="381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78" name="타원 477">
              <a:extLst>
                <a:ext uri="{FF2B5EF4-FFF2-40B4-BE49-F238E27FC236}">
                  <a16:creationId xmlns:a16="http://schemas.microsoft.com/office/drawing/2014/main" id="{0F32632A-2854-4967-B45C-BC7B2A724E1C}"/>
                </a:ext>
              </a:extLst>
            </p:cNvPr>
            <p:cNvSpPr/>
            <p:nvPr/>
          </p:nvSpPr>
          <p:spPr>
            <a:xfrm>
              <a:off x="1367246" y="3012330"/>
              <a:ext cx="1027611" cy="102761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79" name="Group 9">
            <a:extLst>
              <a:ext uri="{FF2B5EF4-FFF2-40B4-BE49-F238E27FC236}">
                <a16:creationId xmlns:a16="http://schemas.microsoft.com/office/drawing/2014/main" id="{FF9DBAD5-D201-47D8-A7E6-FD1B9F2E1817}"/>
              </a:ext>
            </a:extLst>
          </p:cNvPr>
          <p:cNvGrpSpPr/>
          <p:nvPr/>
        </p:nvGrpSpPr>
        <p:grpSpPr>
          <a:xfrm>
            <a:off x="1019550" y="4790121"/>
            <a:ext cx="1610492" cy="1420888"/>
            <a:chOff x="1113220" y="4149080"/>
            <a:chExt cx="1516195" cy="1420888"/>
          </a:xfrm>
        </p:grpSpPr>
        <p:sp>
          <p:nvSpPr>
            <p:cNvPr id="480" name="TextBox 479">
              <a:extLst>
                <a:ext uri="{FF2B5EF4-FFF2-40B4-BE49-F238E27FC236}">
                  <a16:creationId xmlns:a16="http://schemas.microsoft.com/office/drawing/2014/main" id="{D275E0BD-C8A1-47D6-A949-1D3F3E591090}"/>
                </a:ext>
              </a:extLst>
            </p:cNvPr>
            <p:cNvSpPr txBox="1"/>
            <p:nvPr/>
          </p:nvSpPr>
          <p:spPr>
            <a:xfrm>
              <a:off x="1113220" y="4149080"/>
              <a:ext cx="151619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81" name="TextBox 480">
              <a:extLst>
                <a:ext uri="{FF2B5EF4-FFF2-40B4-BE49-F238E27FC236}">
                  <a16:creationId xmlns:a16="http://schemas.microsoft.com/office/drawing/2014/main" id="{9B5B868B-6530-458F-B5FB-6B229CBE4039}"/>
                </a:ext>
              </a:extLst>
            </p:cNvPr>
            <p:cNvSpPr txBox="1"/>
            <p:nvPr/>
          </p:nvSpPr>
          <p:spPr>
            <a:xfrm>
              <a:off x="1113220" y="4369639"/>
              <a:ext cx="151619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82" name="Group 9">
            <a:extLst>
              <a:ext uri="{FF2B5EF4-FFF2-40B4-BE49-F238E27FC236}">
                <a16:creationId xmlns:a16="http://schemas.microsoft.com/office/drawing/2014/main" id="{842F8BAB-E595-4330-9599-55FC4C1D6507}"/>
              </a:ext>
            </a:extLst>
          </p:cNvPr>
          <p:cNvGrpSpPr/>
          <p:nvPr/>
        </p:nvGrpSpPr>
        <p:grpSpPr>
          <a:xfrm>
            <a:off x="3157299" y="1785967"/>
            <a:ext cx="1610492" cy="1420888"/>
            <a:chOff x="1113220" y="4149080"/>
            <a:chExt cx="1516195" cy="1420888"/>
          </a:xfrm>
        </p:grpSpPr>
        <p:sp>
          <p:nvSpPr>
            <p:cNvPr id="483" name="TextBox 482">
              <a:extLst>
                <a:ext uri="{FF2B5EF4-FFF2-40B4-BE49-F238E27FC236}">
                  <a16:creationId xmlns:a16="http://schemas.microsoft.com/office/drawing/2014/main" id="{6B4659C4-E4DA-4A0C-84F3-A0AD1D7D0158}"/>
                </a:ext>
              </a:extLst>
            </p:cNvPr>
            <p:cNvSpPr txBox="1"/>
            <p:nvPr/>
          </p:nvSpPr>
          <p:spPr>
            <a:xfrm>
              <a:off x="1113220" y="4149080"/>
              <a:ext cx="151619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84" name="TextBox 483">
              <a:extLst>
                <a:ext uri="{FF2B5EF4-FFF2-40B4-BE49-F238E27FC236}">
                  <a16:creationId xmlns:a16="http://schemas.microsoft.com/office/drawing/2014/main" id="{67C66FE7-79DE-40BD-B3D9-DD985831EC8B}"/>
                </a:ext>
              </a:extLst>
            </p:cNvPr>
            <p:cNvSpPr txBox="1"/>
            <p:nvPr/>
          </p:nvSpPr>
          <p:spPr>
            <a:xfrm>
              <a:off x="1113220" y="4369639"/>
              <a:ext cx="151619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85" name="Group 9">
            <a:extLst>
              <a:ext uri="{FF2B5EF4-FFF2-40B4-BE49-F238E27FC236}">
                <a16:creationId xmlns:a16="http://schemas.microsoft.com/office/drawing/2014/main" id="{BB79131C-17D4-4826-A959-F786350784A4}"/>
              </a:ext>
            </a:extLst>
          </p:cNvPr>
          <p:cNvGrpSpPr/>
          <p:nvPr/>
        </p:nvGrpSpPr>
        <p:grpSpPr>
          <a:xfrm>
            <a:off x="5295104" y="4790121"/>
            <a:ext cx="1610492" cy="1420888"/>
            <a:chOff x="1113220" y="4149080"/>
            <a:chExt cx="1516195" cy="1420888"/>
          </a:xfrm>
        </p:grpSpPr>
        <p:sp>
          <p:nvSpPr>
            <p:cNvPr id="486" name="TextBox 485">
              <a:extLst>
                <a:ext uri="{FF2B5EF4-FFF2-40B4-BE49-F238E27FC236}">
                  <a16:creationId xmlns:a16="http://schemas.microsoft.com/office/drawing/2014/main" id="{40047919-FADB-4BB4-930A-3D63F6D426EF}"/>
                </a:ext>
              </a:extLst>
            </p:cNvPr>
            <p:cNvSpPr txBox="1"/>
            <p:nvPr/>
          </p:nvSpPr>
          <p:spPr>
            <a:xfrm>
              <a:off x="1113220" y="4149080"/>
              <a:ext cx="151619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87" name="TextBox 486">
              <a:extLst>
                <a:ext uri="{FF2B5EF4-FFF2-40B4-BE49-F238E27FC236}">
                  <a16:creationId xmlns:a16="http://schemas.microsoft.com/office/drawing/2014/main" id="{23C249CE-9459-42C7-8D2E-4D204FB3A4B8}"/>
                </a:ext>
              </a:extLst>
            </p:cNvPr>
            <p:cNvSpPr txBox="1"/>
            <p:nvPr/>
          </p:nvSpPr>
          <p:spPr>
            <a:xfrm>
              <a:off x="1113220" y="4369639"/>
              <a:ext cx="151619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88" name="Group 9">
            <a:extLst>
              <a:ext uri="{FF2B5EF4-FFF2-40B4-BE49-F238E27FC236}">
                <a16:creationId xmlns:a16="http://schemas.microsoft.com/office/drawing/2014/main" id="{867303ED-8CF5-4A69-815D-FC6E8ADCB349}"/>
              </a:ext>
            </a:extLst>
          </p:cNvPr>
          <p:cNvGrpSpPr/>
          <p:nvPr/>
        </p:nvGrpSpPr>
        <p:grpSpPr>
          <a:xfrm>
            <a:off x="7432909" y="1765358"/>
            <a:ext cx="1610492" cy="1420888"/>
            <a:chOff x="1113220" y="4149080"/>
            <a:chExt cx="1516195" cy="1420888"/>
          </a:xfrm>
        </p:grpSpPr>
        <p:sp>
          <p:nvSpPr>
            <p:cNvPr id="489" name="TextBox 488">
              <a:extLst>
                <a:ext uri="{FF2B5EF4-FFF2-40B4-BE49-F238E27FC236}">
                  <a16:creationId xmlns:a16="http://schemas.microsoft.com/office/drawing/2014/main" id="{762902DC-2834-4723-9001-664E56343319}"/>
                </a:ext>
              </a:extLst>
            </p:cNvPr>
            <p:cNvSpPr txBox="1"/>
            <p:nvPr/>
          </p:nvSpPr>
          <p:spPr>
            <a:xfrm>
              <a:off x="1113220" y="4149080"/>
              <a:ext cx="151619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90" name="TextBox 489">
              <a:extLst>
                <a:ext uri="{FF2B5EF4-FFF2-40B4-BE49-F238E27FC236}">
                  <a16:creationId xmlns:a16="http://schemas.microsoft.com/office/drawing/2014/main" id="{5F60F6F3-080E-4E0A-A5F0-9FA725A7ED8A}"/>
                </a:ext>
              </a:extLst>
            </p:cNvPr>
            <p:cNvSpPr txBox="1"/>
            <p:nvPr/>
          </p:nvSpPr>
          <p:spPr>
            <a:xfrm>
              <a:off x="1113220" y="4369639"/>
              <a:ext cx="151619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91" name="Group 9">
            <a:extLst>
              <a:ext uri="{FF2B5EF4-FFF2-40B4-BE49-F238E27FC236}">
                <a16:creationId xmlns:a16="http://schemas.microsoft.com/office/drawing/2014/main" id="{A807C2C1-3A38-4391-A476-15CD47A44D15}"/>
              </a:ext>
            </a:extLst>
          </p:cNvPr>
          <p:cNvGrpSpPr/>
          <p:nvPr/>
        </p:nvGrpSpPr>
        <p:grpSpPr>
          <a:xfrm>
            <a:off x="9570544" y="4790121"/>
            <a:ext cx="1610492" cy="1420888"/>
            <a:chOff x="1113220" y="4149080"/>
            <a:chExt cx="1516195" cy="1420888"/>
          </a:xfrm>
        </p:grpSpPr>
        <p:sp>
          <p:nvSpPr>
            <p:cNvPr id="492" name="TextBox 491">
              <a:extLst>
                <a:ext uri="{FF2B5EF4-FFF2-40B4-BE49-F238E27FC236}">
                  <a16:creationId xmlns:a16="http://schemas.microsoft.com/office/drawing/2014/main" id="{1ACAEE6C-BD05-4F4A-B7B3-6349E8692F41}"/>
                </a:ext>
              </a:extLst>
            </p:cNvPr>
            <p:cNvSpPr txBox="1"/>
            <p:nvPr/>
          </p:nvSpPr>
          <p:spPr>
            <a:xfrm>
              <a:off x="1113220" y="4149080"/>
              <a:ext cx="151619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93" name="TextBox 492">
              <a:extLst>
                <a:ext uri="{FF2B5EF4-FFF2-40B4-BE49-F238E27FC236}">
                  <a16:creationId xmlns:a16="http://schemas.microsoft.com/office/drawing/2014/main" id="{13BB8FA9-104D-4100-8B5F-385A84CA544B}"/>
                </a:ext>
              </a:extLst>
            </p:cNvPr>
            <p:cNvSpPr txBox="1"/>
            <p:nvPr/>
          </p:nvSpPr>
          <p:spPr>
            <a:xfrm>
              <a:off x="1113220" y="4369639"/>
              <a:ext cx="151619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94" name="Rounded Rectangle 5">
            <a:extLst>
              <a:ext uri="{FF2B5EF4-FFF2-40B4-BE49-F238E27FC236}">
                <a16:creationId xmlns:a16="http://schemas.microsoft.com/office/drawing/2014/main" id="{B7707AC0-AA35-4510-BAB0-2F25B09857FF}"/>
              </a:ext>
            </a:extLst>
          </p:cNvPr>
          <p:cNvSpPr/>
          <p:nvPr/>
        </p:nvSpPr>
        <p:spPr>
          <a:xfrm flipH="1">
            <a:off x="1174160" y="3739264"/>
            <a:ext cx="460366" cy="379774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495" name="Teardrop 1">
            <a:extLst>
              <a:ext uri="{FF2B5EF4-FFF2-40B4-BE49-F238E27FC236}">
                <a16:creationId xmlns:a16="http://schemas.microsoft.com/office/drawing/2014/main" id="{CDDB58DB-000A-40E8-9A75-AFB568DE3E63}"/>
              </a:ext>
            </a:extLst>
          </p:cNvPr>
          <p:cNvSpPr/>
          <p:nvPr/>
        </p:nvSpPr>
        <p:spPr>
          <a:xfrm rot="18805991">
            <a:off x="5491043" y="3703444"/>
            <a:ext cx="442948" cy="438326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96" name="Round Same Side Corner Rectangle 11">
            <a:extLst>
              <a:ext uri="{FF2B5EF4-FFF2-40B4-BE49-F238E27FC236}">
                <a16:creationId xmlns:a16="http://schemas.microsoft.com/office/drawing/2014/main" id="{47FEABD6-C972-4D35-BC67-22BA4629BE0B}"/>
              </a:ext>
            </a:extLst>
          </p:cNvPr>
          <p:cNvSpPr>
            <a:spLocks noChangeAspect="1"/>
          </p:cNvSpPr>
          <p:nvPr/>
        </p:nvSpPr>
        <p:spPr>
          <a:xfrm rot="9900000">
            <a:off x="9755407" y="3744775"/>
            <a:ext cx="465441" cy="395303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497" name="Rounded Rectangle 27">
            <a:extLst>
              <a:ext uri="{FF2B5EF4-FFF2-40B4-BE49-F238E27FC236}">
                <a16:creationId xmlns:a16="http://schemas.microsoft.com/office/drawing/2014/main" id="{DDEF9A11-8A0F-42E1-BDB1-43B7A4FB7A10}"/>
              </a:ext>
            </a:extLst>
          </p:cNvPr>
          <p:cNvSpPr/>
          <p:nvPr/>
        </p:nvSpPr>
        <p:spPr>
          <a:xfrm>
            <a:off x="3371143" y="3768942"/>
            <a:ext cx="407139" cy="312738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498" name="Block Arc 10">
            <a:extLst>
              <a:ext uri="{FF2B5EF4-FFF2-40B4-BE49-F238E27FC236}">
                <a16:creationId xmlns:a16="http://schemas.microsoft.com/office/drawing/2014/main" id="{A5F53F6C-463F-424B-A7A2-9E04A085CD3B}"/>
              </a:ext>
            </a:extLst>
          </p:cNvPr>
          <p:cNvSpPr/>
          <p:nvPr/>
        </p:nvSpPr>
        <p:spPr>
          <a:xfrm>
            <a:off x="7591232" y="3768942"/>
            <a:ext cx="512251" cy="346971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78C0E"/>
      </a:accent1>
      <a:accent2>
        <a:srgbClr val="F9CD3F"/>
      </a:accent2>
      <a:accent3>
        <a:srgbClr val="80BE5A"/>
      </a:accent3>
      <a:accent4>
        <a:srgbClr val="9646AA"/>
      </a:accent4>
      <a:accent5>
        <a:srgbClr val="EF4630"/>
      </a:accent5>
      <a:accent6>
        <a:srgbClr val="3F3F3F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11159</TotalTime>
  <Words>120</Words>
  <Application>Microsoft Office PowerPoint</Application>
  <PresentationFormat>와이드스크린</PresentationFormat>
  <Paragraphs>13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18</cp:revision>
  <dcterms:created xsi:type="dcterms:W3CDTF">2018-02-18T19:39:47Z</dcterms:created>
  <dcterms:modified xsi:type="dcterms:W3CDTF">2024-01-10T17:24:31Z</dcterms:modified>
</cp:coreProperties>
</file>