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1324" name="자유형: 도형 1323">
            <a:extLst>
              <a:ext uri="{FF2B5EF4-FFF2-40B4-BE49-F238E27FC236}">
                <a16:creationId xmlns:a16="http://schemas.microsoft.com/office/drawing/2014/main" id="{A785C5D4-68E0-42A9-842C-0206FD527233}"/>
              </a:ext>
            </a:extLst>
          </p:cNvPr>
          <p:cNvSpPr/>
          <p:nvPr/>
        </p:nvSpPr>
        <p:spPr>
          <a:xfrm>
            <a:off x="6481453" y="3087076"/>
            <a:ext cx="3841354" cy="3121214"/>
          </a:xfrm>
          <a:custGeom>
            <a:avLst/>
            <a:gdLst>
              <a:gd name="connsiteX0" fmla="*/ 581984 w 3279724"/>
              <a:gd name="connsiteY0" fmla="*/ 2168685 h 2664873"/>
              <a:gd name="connsiteX1" fmla="*/ 496491 w 3279724"/>
              <a:gd name="connsiteY1" fmla="*/ 2193865 h 2664873"/>
              <a:gd name="connsiteX2" fmla="*/ 434248 w 3279724"/>
              <a:gd name="connsiteY2" fmla="*/ 2323390 h 2664873"/>
              <a:gd name="connsiteX3" fmla="*/ 439251 w 3279724"/>
              <a:gd name="connsiteY3" fmla="*/ 2357683 h 2664873"/>
              <a:gd name="connsiteX4" fmla="*/ 547423 w 3279724"/>
              <a:gd name="connsiteY4" fmla="*/ 2466871 h 2664873"/>
              <a:gd name="connsiteX5" fmla="*/ 676730 w 3279724"/>
              <a:gd name="connsiteY5" fmla="*/ 2416917 h 2664873"/>
              <a:gd name="connsiteX6" fmla="*/ 663209 w 3279724"/>
              <a:gd name="connsiteY6" fmla="*/ 2206010 h 2664873"/>
              <a:gd name="connsiteX7" fmla="*/ 581984 w 3279724"/>
              <a:gd name="connsiteY7" fmla="*/ 2168685 h 2664873"/>
              <a:gd name="connsiteX8" fmla="*/ 1902367 w 3279724"/>
              <a:gd name="connsiteY8" fmla="*/ 2089408 h 2664873"/>
              <a:gd name="connsiteX9" fmla="*/ 1799238 w 3279724"/>
              <a:gd name="connsiteY9" fmla="*/ 2139235 h 2664873"/>
              <a:gd name="connsiteX10" fmla="*/ 1797571 w 3279724"/>
              <a:gd name="connsiteY10" fmla="*/ 2385559 h 2664873"/>
              <a:gd name="connsiteX11" fmla="*/ 2008660 w 3279724"/>
              <a:gd name="connsiteY11" fmla="*/ 2400857 h 2664873"/>
              <a:gd name="connsiteX12" fmla="*/ 2074201 w 3279724"/>
              <a:gd name="connsiteY12" fmla="*/ 2264300 h 2664873"/>
              <a:gd name="connsiteX13" fmla="*/ 2055061 w 3279724"/>
              <a:gd name="connsiteY13" fmla="*/ 2189805 h 2664873"/>
              <a:gd name="connsiteX14" fmla="*/ 1902367 w 3279724"/>
              <a:gd name="connsiteY14" fmla="*/ 2089408 h 2664873"/>
              <a:gd name="connsiteX15" fmla="*/ 609222 w 3279724"/>
              <a:gd name="connsiteY15" fmla="*/ 1975558 h 2664873"/>
              <a:gd name="connsiteX16" fmla="*/ 851894 w 3279724"/>
              <a:gd name="connsiteY16" fmla="*/ 2153446 h 2664873"/>
              <a:gd name="connsiteX17" fmla="*/ 781314 w 3279724"/>
              <a:gd name="connsiteY17" fmla="*/ 2579865 h 2664873"/>
              <a:gd name="connsiteX18" fmla="*/ 554057 w 3279724"/>
              <a:gd name="connsiteY18" fmla="*/ 2664873 h 2664873"/>
              <a:gd name="connsiteX19" fmla="*/ 295951 w 3279724"/>
              <a:gd name="connsiteY19" fmla="*/ 2491195 h 2664873"/>
              <a:gd name="connsiteX20" fmla="*/ 333435 w 3279724"/>
              <a:gd name="connsiteY20" fmla="*/ 2090079 h 2664873"/>
              <a:gd name="connsiteX21" fmla="*/ 609222 w 3279724"/>
              <a:gd name="connsiteY21" fmla="*/ 1975558 h 2664873"/>
              <a:gd name="connsiteX22" fmla="*/ 1908998 w 3279724"/>
              <a:gd name="connsiteY22" fmla="*/ 1867433 h 2664873"/>
              <a:gd name="connsiteX23" fmla="*/ 2149857 w 3279724"/>
              <a:gd name="connsiteY23" fmla="*/ 1964288 h 2664873"/>
              <a:gd name="connsiteX24" fmla="*/ 2274306 w 3279724"/>
              <a:gd name="connsiteY24" fmla="*/ 2236242 h 2664873"/>
              <a:gd name="connsiteX25" fmla="*/ 1987743 w 3279724"/>
              <a:gd name="connsiteY25" fmla="*/ 2649321 h 2664873"/>
              <a:gd name="connsiteX26" fmla="*/ 1645172 w 3279724"/>
              <a:gd name="connsiteY26" fmla="*/ 2532919 h 2664873"/>
              <a:gd name="connsiteX27" fmla="*/ 1548926 w 3279724"/>
              <a:gd name="connsiteY27" fmla="*/ 2225911 h 2664873"/>
              <a:gd name="connsiteX28" fmla="*/ 1755194 w 3279724"/>
              <a:gd name="connsiteY28" fmla="*/ 1906069 h 2664873"/>
              <a:gd name="connsiteX29" fmla="*/ 1908998 w 3279724"/>
              <a:gd name="connsiteY29" fmla="*/ 1867433 h 2664873"/>
              <a:gd name="connsiteX30" fmla="*/ 1540662 w 3279724"/>
              <a:gd name="connsiteY30" fmla="*/ 1008752 h 2664873"/>
              <a:gd name="connsiteX31" fmla="*/ 1495384 w 3279724"/>
              <a:gd name="connsiteY31" fmla="*/ 1035614 h 2664873"/>
              <a:gd name="connsiteX32" fmla="*/ 1570605 w 3279724"/>
              <a:gd name="connsiteY32" fmla="*/ 1153937 h 2664873"/>
              <a:gd name="connsiteX33" fmla="*/ 1573940 w 3279724"/>
              <a:gd name="connsiteY33" fmla="*/ 1152016 h 2664873"/>
              <a:gd name="connsiteX34" fmla="*/ 1540662 w 3279724"/>
              <a:gd name="connsiteY34" fmla="*/ 1008752 h 2664873"/>
              <a:gd name="connsiteX35" fmla="*/ 474234 w 3279724"/>
              <a:gd name="connsiteY35" fmla="*/ 266842 h 2664873"/>
              <a:gd name="connsiteX36" fmla="*/ 1543562 w 3279724"/>
              <a:gd name="connsiteY36" fmla="*/ 267495 h 2664873"/>
              <a:gd name="connsiteX37" fmla="*/ 1576695 w 3279724"/>
              <a:gd name="connsiteY37" fmla="*/ 267495 h 2664873"/>
              <a:gd name="connsiteX38" fmla="*/ 1856189 w 3279724"/>
              <a:gd name="connsiteY38" fmla="*/ 1494441 h 2664873"/>
              <a:gd name="connsiteX39" fmla="*/ 1868551 w 3279724"/>
              <a:gd name="connsiteY39" fmla="*/ 1507020 h 2664873"/>
              <a:gd name="connsiteX40" fmla="*/ 1960555 w 3279724"/>
              <a:gd name="connsiteY40" fmla="*/ 1507600 h 2664873"/>
              <a:gd name="connsiteX41" fmla="*/ 1960555 w 3279724"/>
              <a:gd name="connsiteY41" fmla="*/ 269815 h 2664873"/>
              <a:gd name="connsiteX42" fmla="*/ 2159826 w 3279724"/>
              <a:gd name="connsiteY42" fmla="*/ 269815 h 2664873"/>
              <a:gd name="connsiteX43" fmla="*/ 2159826 w 3279724"/>
              <a:gd name="connsiteY43" fmla="*/ 1912160 h 2664873"/>
              <a:gd name="connsiteX44" fmla="*/ 2099686 w 3279724"/>
              <a:gd name="connsiteY44" fmla="*/ 1873009 h 2664873"/>
              <a:gd name="connsiteX45" fmla="*/ 1673267 w 3279724"/>
              <a:gd name="connsiteY45" fmla="*/ 1906469 h 2664873"/>
              <a:gd name="connsiteX46" fmla="*/ 1511045 w 3279724"/>
              <a:gd name="connsiteY46" fmla="*/ 2323825 h 2664873"/>
              <a:gd name="connsiteX47" fmla="*/ 1511516 w 3279724"/>
              <a:gd name="connsiteY47" fmla="*/ 2331039 h 2664873"/>
              <a:gd name="connsiteX48" fmla="*/ 1511516 w 3279724"/>
              <a:gd name="connsiteY48" fmla="*/ 2339630 h 2664873"/>
              <a:gd name="connsiteX49" fmla="*/ 936722 w 3279724"/>
              <a:gd name="connsiteY49" fmla="*/ 2339630 h 2664873"/>
              <a:gd name="connsiteX50" fmla="*/ 931321 w 3279724"/>
              <a:gd name="connsiteY50" fmla="*/ 2265243 h 2664873"/>
              <a:gd name="connsiteX51" fmla="*/ 690071 w 3279724"/>
              <a:gd name="connsiteY51" fmla="*/ 1945873 h 2664873"/>
              <a:gd name="connsiteX52" fmla="*/ 361349 w 3279724"/>
              <a:gd name="connsiteY52" fmla="*/ 1997567 h 2664873"/>
              <a:gd name="connsiteX53" fmla="*/ 213808 w 3279724"/>
              <a:gd name="connsiteY53" fmla="*/ 2261945 h 2664873"/>
              <a:gd name="connsiteX54" fmla="*/ 208225 w 3279724"/>
              <a:gd name="connsiteY54" fmla="*/ 2340029 h 2664873"/>
              <a:gd name="connsiteX55" fmla="*/ 108281 w 3279724"/>
              <a:gd name="connsiteY55" fmla="*/ 2340029 h 2664873"/>
              <a:gd name="connsiteX56" fmla="*/ 54123 w 3279724"/>
              <a:gd name="connsiteY56" fmla="*/ 1740911 h 2664873"/>
              <a:gd name="connsiteX57" fmla="*/ 78338 w 3279724"/>
              <a:gd name="connsiteY57" fmla="*/ 1740911 h 2664873"/>
              <a:gd name="connsiteX58" fmla="*/ 1319858 w 3279724"/>
              <a:gd name="connsiteY58" fmla="*/ 1740440 h 2664873"/>
              <a:gd name="connsiteX59" fmla="*/ 1358537 w 3279724"/>
              <a:gd name="connsiteY59" fmla="*/ 1729673 h 2664873"/>
              <a:gd name="connsiteX60" fmla="*/ 1650864 w 3279724"/>
              <a:gd name="connsiteY60" fmla="*/ 1555995 h 2664873"/>
              <a:gd name="connsiteX61" fmla="*/ 1661667 w 3279724"/>
              <a:gd name="connsiteY61" fmla="*/ 1530330 h 2664873"/>
              <a:gd name="connsiteX62" fmla="*/ 1645245 w 3279724"/>
              <a:gd name="connsiteY62" fmla="*/ 1460112 h 2664873"/>
              <a:gd name="connsiteX63" fmla="*/ 1637560 w 3279724"/>
              <a:gd name="connsiteY63" fmla="*/ 1441986 h 2664873"/>
              <a:gd name="connsiteX64" fmla="*/ 1416285 w 3279724"/>
              <a:gd name="connsiteY64" fmla="*/ 1093978 h 2664873"/>
              <a:gd name="connsiteX65" fmla="*/ 1410557 w 3279724"/>
              <a:gd name="connsiteY65" fmla="*/ 1086039 h 2664873"/>
              <a:gd name="connsiteX66" fmla="*/ 1307786 w 3279724"/>
              <a:gd name="connsiteY66" fmla="*/ 1147666 h 2664873"/>
              <a:gd name="connsiteX67" fmla="*/ 1214948 w 3279724"/>
              <a:gd name="connsiteY67" fmla="*/ 1127365 h 2664873"/>
              <a:gd name="connsiteX68" fmla="*/ 1223829 w 3279724"/>
              <a:gd name="connsiteY68" fmla="*/ 1091114 h 2664873"/>
              <a:gd name="connsiteX69" fmla="*/ 1304705 w 3279724"/>
              <a:gd name="connsiteY69" fmla="*/ 1043118 h 2664873"/>
              <a:gd name="connsiteX70" fmla="*/ 1518984 w 3279724"/>
              <a:gd name="connsiteY70" fmla="*/ 915733 h 2664873"/>
              <a:gd name="connsiteX71" fmla="*/ 1398232 w 3279724"/>
              <a:gd name="connsiteY71" fmla="*/ 395352 h 2664873"/>
              <a:gd name="connsiteX72" fmla="*/ 635079 w 3279724"/>
              <a:gd name="connsiteY72" fmla="*/ 395352 h 2664873"/>
              <a:gd name="connsiteX73" fmla="*/ 390531 w 3279724"/>
              <a:gd name="connsiteY73" fmla="*/ 1449780 h 2664873"/>
              <a:gd name="connsiteX74" fmla="*/ 682930 w 3279724"/>
              <a:gd name="connsiteY74" fmla="*/ 1449780 h 2664873"/>
              <a:gd name="connsiteX75" fmla="*/ 542675 w 3279724"/>
              <a:gd name="connsiteY75" fmla="*/ 910295 h 2664873"/>
              <a:gd name="connsiteX76" fmla="*/ 701092 w 3279724"/>
              <a:gd name="connsiteY76" fmla="*/ 900181 h 2664873"/>
              <a:gd name="connsiteX77" fmla="*/ 759202 w 3279724"/>
              <a:gd name="connsiteY77" fmla="*/ 958037 h 2664873"/>
              <a:gd name="connsiteX78" fmla="*/ 815101 w 3279724"/>
              <a:gd name="connsiteY78" fmla="*/ 1149877 h 2664873"/>
              <a:gd name="connsiteX79" fmla="*/ 834241 w 3279724"/>
              <a:gd name="connsiteY79" fmla="*/ 1245362 h 2664873"/>
              <a:gd name="connsiteX80" fmla="*/ 854107 w 3279724"/>
              <a:gd name="connsiteY80" fmla="*/ 1245362 h 2664873"/>
              <a:gd name="connsiteX81" fmla="*/ 1089737 w 3279724"/>
              <a:gd name="connsiteY81" fmla="*/ 1245398 h 2664873"/>
              <a:gd name="connsiteX82" fmla="*/ 1116889 w 3279724"/>
              <a:gd name="connsiteY82" fmla="*/ 1246485 h 2664873"/>
              <a:gd name="connsiteX83" fmla="*/ 1159919 w 3279724"/>
              <a:gd name="connsiteY83" fmla="*/ 1294627 h 2664873"/>
              <a:gd name="connsiteX84" fmla="*/ 1159919 w 3279724"/>
              <a:gd name="connsiteY84" fmla="*/ 1450687 h 2664873"/>
              <a:gd name="connsiteX85" fmla="*/ 1285927 w 3279724"/>
              <a:gd name="connsiteY85" fmla="*/ 1450687 h 2664873"/>
              <a:gd name="connsiteX86" fmla="*/ 1285927 w 3279724"/>
              <a:gd name="connsiteY86" fmla="*/ 1685157 h 2664873"/>
              <a:gd name="connsiteX87" fmla="*/ 0 w 3279724"/>
              <a:gd name="connsiteY87" fmla="*/ 1685302 h 2664873"/>
              <a:gd name="connsiteX88" fmla="*/ 0 w 3279724"/>
              <a:gd name="connsiteY88" fmla="*/ 1449672 h 2664873"/>
              <a:gd name="connsiteX89" fmla="*/ 152000 w 3279724"/>
              <a:gd name="connsiteY89" fmla="*/ 1451267 h 2664873"/>
              <a:gd name="connsiteX90" fmla="*/ 196190 w 3279724"/>
              <a:gd name="connsiteY90" fmla="*/ 1415668 h 2664873"/>
              <a:gd name="connsiteX91" fmla="*/ 460060 w 3279724"/>
              <a:gd name="connsiteY91" fmla="*/ 280618 h 2664873"/>
              <a:gd name="connsiteX92" fmla="*/ 474234 w 3279724"/>
              <a:gd name="connsiteY92" fmla="*/ 266842 h 2664873"/>
              <a:gd name="connsiteX93" fmla="*/ 2200318 w 3279724"/>
              <a:gd name="connsiteY93" fmla="*/ 0 h 2664873"/>
              <a:gd name="connsiteX94" fmla="*/ 2398864 w 3279724"/>
              <a:gd name="connsiteY94" fmla="*/ 0 h 2664873"/>
              <a:gd name="connsiteX95" fmla="*/ 2398864 w 3279724"/>
              <a:gd name="connsiteY95" fmla="*/ 231135 h 2664873"/>
              <a:gd name="connsiteX96" fmla="*/ 3279724 w 3279724"/>
              <a:gd name="connsiteY96" fmla="*/ 231135 h 2664873"/>
              <a:gd name="connsiteX97" fmla="*/ 3279724 w 3279724"/>
              <a:gd name="connsiteY97" fmla="*/ 289318 h 2664873"/>
              <a:gd name="connsiteX98" fmla="*/ 2400133 w 3279724"/>
              <a:gd name="connsiteY98" fmla="*/ 352032 h 2664873"/>
              <a:gd name="connsiteX99" fmla="*/ 2400133 w 3279724"/>
              <a:gd name="connsiteY99" fmla="*/ 1862315 h 2664873"/>
              <a:gd name="connsiteX100" fmla="*/ 2200318 w 3279724"/>
              <a:gd name="connsiteY100" fmla="*/ 1862315 h 2664873"/>
              <a:gd name="connsiteX101" fmla="*/ 2200318 w 3279724"/>
              <a:gd name="connsiteY101" fmla="*/ 0 h 2664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3279724" h="2664873">
                <a:moveTo>
                  <a:pt x="581984" y="2168685"/>
                </a:moveTo>
                <a:cubicBezTo>
                  <a:pt x="552671" y="2166487"/>
                  <a:pt x="522646" y="2174707"/>
                  <a:pt x="496491" y="2193865"/>
                </a:cubicBezTo>
                <a:cubicBezTo>
                  <a:pt x="454766" y="2224461"/>
                  <a:pt x="436024" y="2267237"/>
                  <a:pt x="434248" y="2323390"/>
                </a:cubicBezTo>
                <a:cubicBezTo>
                  <a:pt x="435372" y="2331655"/>
                  <a:pt x="435807" y="2345068"/>
                  <a:pt x="439251" y="2357683"/>
                </a:cubicBezTo>
                <a:cubicBezTo>
                  <a:pt x="454621" y="2414307"/>
                  <a:pt x="488733" y="2454690"/>
                  <a:pt x="547423" y="2466871"/>
                </a:cubicBezTo>
                <a:cubicBezTo>
                  <a:pt x="599661" y="2477710"/>
                  <a:pt x="643343" y="2458388"/>
                  <a:pt x="676730" y="2416917"/>
                </a:cubicBezTo>
                <a:cubicBezTo>
                  <a:pt x="725778" y="2355943"/>
                  <a:pt x="719542" y="2260422"/>
                  <a:pt x="663209" y="2206010"/>
                </a:cubicBezTo>
                <a:cubicBezTo>
                  <a:pt x="639900" y="2183498"/>
                  <a:pt x="611298" y="2170883"/>
                  <a:pt x="581984" y="2168685"/>
                </a:cubicBezTo>
                <a:close/>
                <a:moveTo>
                  <a:pt x="1902367" y="2089408"/>
                </a:moveTo>
                <a:cubicBezTo>
                  <a:pt x="1865143" y="2091459"/>
                  <a:pt x="1828194" y="2107588"/>
                  <a:pt x="1799238" y="2139235"/>
                </a:cubicBezTo>
                <a:cubicBezTo>
                  <a:pt x="1736959" y="2207314"/>
                  <a:pt x="1736198" y="2316538"/>
                  <a:pt x="1797571" y="2385559"/>
                </a:cubicBezTo>
                <a:cubicBezTo>
                  <a:pt x="1853216" y="2448128"/>
                  <a:pt x="1946417" y="2455088"/>
                  <a:pt x="2008660" y="2400857"/>
                </a:cubicBezTo>
                <a:cubicBezTo>
                  <a:pt x="2049659" y="2365150"/>
                  <a:pt x="2069235" y="2319365"/>
                  <a:pt x="2074201" y="2264300"/>
                </a:cubicBezTo>
                <a:cubicBezTo>
                  <a:pt x="2067966" y="2239396"/>
                  <a:pt x="2064667" y="2213331"/>
                  <a:pt x="2055061" y="2189805"/>
                </a:cubicBezTo>
                <a:cubicBezTo>
                  <a:pt x="2027216" y="2121676"/>
                  <a:pt x="1964408" y="2085989"/>
                  <a:pt x="1902367" y="2089408"/>
                </a:cubicBezTo>
                <a:close/>
                <a:moveTo>
                  <a:pt x="609222" y="1975558"/>
                </a:moveTo>
                <a:cubicBezTo>
                  <a:pt x="706873" y="1987489"/>
                  <a:pt x="799004" y="2048155"/>
                  <a:pt x="851894" y="2153446"/>
                </a:cubicBezTo>
                <a:cubicBezTo>
                  <a:pt x="923490" y="2295948"/>
                  <a:pt x="895359" y="2469843"/>
                  <a:pt x="781314" y="2579865"/>
                </a:cubicBezTo>
                <a:cubicBezTo>
                  <a:pt x="723530" y="2635691"/>
                  <a:pt x="653530" y="2664655"/>
                  <a:pt x="554057" y="2664873"/>
                </a:cubicBezTo>
                <a:cubicBezTo>
                  <a:pt x="446646" y="2660559"/>
                  <a:pt x="356418" y="2599513"/>
                  <a:pt x="295951" y="2491195"/>
                </a:cubicBezTo>
                <a:cubicBezTo>
                  <a:pt x="227582" y="2368703"/>
                  <a:pt x="243677" y="2197454"/>
                  <a:pt x="333435" y="2090079"/>
                </a:cubicBezTo>
                <a:cubicBezTo>
                  <a:pt x="408402" y="2000431"/>
                  <a:pt x="511572" y="1963627"/>
                  <a:pt x="609222" y="1975558"/>
                </a:cubicBezTo>
                <a:close/>
                <a:moveTo>
                  <a:pt x="1908998" y="1867433"/>
                </a:moveTo>
                <a:cubicBezTo>
                  <a:pt x="1996810" y="1866946"/>
                  <a:pt x="2084265" y="1900600"/>
                  <a:pt x="2149857" y="1964288"/>
                </a:cubicBezTo>
                <a:cubicBezTo>
                  <a:pt x="2229355" y="2041502"/>
                  <a:pt x="2269158" y="2136262"/>
                  <a:pt x="2274306" y="2236242"/>
                </a:cubicBezTo>
                <a:cubicBezTo>
                  <a:pt x="2283042" y="2427393"/>
                  <a:pt x="2170955" y="2608393"/>
                  <a:pt x="1987743" y="2649321"/>
                </a:cubicBezTo>
                <a:cubicBezTo>
                  <a:pt x="1851367" y="2679808"/>
                  <a:pt x="1736307" y="2636887"/>
                  <a:pt x="1645172" y="2532919"/>
                </a:cubicBezTo>
                <a:cubicBezTo>
                  <a:pt x="1568466" y="2445410"/>
                  <a:pt x="1538087" y="2340391"/>
                  <a:pt x="1548926" y="2225911"/>
                </a:cubicBezTo>
                <a:cubicBezTo>
                  <a:pt x="1562230" y="2085004"/>
                  <a:pt x="1627808" y="1974003"/>
                  <a:pt x="1755194" y="1906069"/>
                </a:cubicBezTo>
                <a:cubicBezTo>
                  <a:pt x="1803494" y="1880309"/>
                  <a:pt x="1856310" y="1867726"/>
                  <a:pt x="1908998" y="1867433"/>
                </a:cubicBezTo>
                <a:close/>
                <a:moveTo>
                  <a:pt x="1540662" y="1008752"/>
                </a:moveTo>
                <a:cubicBezTo>
                  <a:pt x="1524457" y="1018359"/>
                  <a:pt x="1510356" y="1026733"/>
                  <a:pt x="1495384" y="1035614"/>
                </a:cubicBezTo>
                <a:cubicBezTo>
                  <a:pt x="1521195" y="1076251"/>
                  <a:pt x="1545918" y="1115112"/>
                  <a:pt x="1570605" y="1153937"/>
                </a:cubicBezTo>
                <a:cubicBezTo>
                  <a:pt x="1571729" y="1153284"/>
                  <a:pt x="1572816" y="1152632"/>
                  <a:pt x="1573940" y="1152016"/>
                </a:cubicBezTo>
                <a:cubicBezTo>
                  <a:pt x="1562992" y="1104962"/>
                  <a:pt x="1552081" y="1057908"/>
                  <a:pt x="1540662" y="1008752"/>
                </a:cubicBezTo>
                <a:close/>
                <a:moveTo>
                  <a:pt x="474234" y="266842"/>
                </a:moveTo>
                <a:cubicBezTo>
                  <a:pt x="706239" y="267350"/>
                  <a:pt x="1419112" y="267495"/>
                  <a:pt x="1543562" y="267495"/>
                </a:cubicBezTo>
                <a:cubicBezTo>
                  <a:pt x="1555416" y="267495"/>
                  <a:pt x="1567270" y="267495"/>
                  <a:pt x="1576695" y="267495"/>
                </a:cubicBezTo>
                <a:cubicBezTo>
                  <a:pt x="1590398" y="376900"/>
                  <a:pt x="1835164" y="1406750"/>
                  <a:pt x="1856189" y="1494441"/>
                </a:cubicBezTo>
                <a:cubicBezTo>
                  <a:pt x="1857422" y="1499516"/>
                  <a:pt x="1864164" y="1506875"/>
                  <a:pt x="1868551" y="1507020"/>
                </a:cubicBezTo>
                <a:cubicBezTo>
                  <a:pt x="1898639" y="1508144"/>
                  <a:pt x="1928763" y="1507600"/>
                  <a:pt x="1960555" y="1507600"/>
                </a:cubicBezTo>
                <a:cubicBezTo>
                  <a:pt x="1960555" y="1094739"/>
                  <a:pt x="1960555" y="683038"/>
                  <a:pt x="1960555" y="269815"/>
                </a:cubicBezTo>
                <a:cubicBezTo>
                  <a:pt x="2027619" y="269815"/>
                  <a:pt x="2093088" y="269815"/>
                  <a:pt x="2159826" y="269815"/>
                </a:cubicBezTo>
                <a:cubicBezTo>
                  <a:pt x="2159826" y="816659"/>
                  <a:pt x="2159826" y="1363685"/>
                  <a:pt x="2159826" y="1912160"/>
                </a:cubicBezTo>
                <a:cubicBezTo>
                  <a:pt x="2139598" y="1898928"/>
                  <a:pt x="2120059" y="1885262"/>
                  <a:pt x="2099686" y="1873009"/>
                </a:cubicBezTo>
                <a:cubicBezTo>
                  <a:pt x="1968639" y="1794272"/>
                  <a:pt x="1790321" y="1808011"/>
                  <a:pt x="1673267" y="1906469"/>
                </a:cubicBezTo>
                <a:cubicBezTo>
                  <a:pt x="1543199" y="2015837"/>
                  <a:pt x="1492955" y="2156636"/>
                  <a:pt x="1511045" y="2323825"/>
                </a:cubicBezTo>
                <a:cubicBezTo>
                  <a:pt x="1511298" y="2326217"/>
                  <a:pt x="1511443" y="2328646"/>
                  <a:pt x="1511516" y="2331039"/>
                </a:cubicBezTo>
                <a:cubicBezTo>
                  <a:pt x="1511588" y="2333431"/>
                  <a:pt x="1511516" y="2335824"/>
                  <a:pt x="1511516" y="2339630"/>
                </a:cubicBezTo>
                <a:cubicBezTo>
                  <a:pt x="1319930" y="2339630"/>
                  <a:pt x="1128816" y="2339630"/>
                  <a:pt x="936722" y="2339630"/>
                </a:cubicBezTo>
                <a:cubicBezTo>
                  <a:pt x="935055" y="2315197"/>
                  <a:pt x="935091" y="2289930"/>
                  <a:pt x="931321" y="2265243"/>
                </a:cubicBezTo>
                <a:cubicBezTo>
                  <a:pt x="908374" y="2115600"/>
                  <a:pt x="834567" y="2001990"/>
                  <a:pt x="690071" y="1945873"/>
                </a:cubicBezTo>
                <a:cubicBezTo>
                  <a:pt x="572365" y="1900161"/>
                  <a:pt x="460603" y="1920824"/>
                  <a:pt x="361349" y="1997567"/>
                </a:cubicBezTo>
                <a:cubicBezTo>
                  <a:pt x="275325" y="2064087"/>
                  <a:pt x="227728" y="2154316"/>
                  <a:pt x="213808" y="2261945"/>
                </a:cubicBezTo>
                <a:cubicBezTo>
                  <a:pt x="210509" y="2287465"/>
                  <a:pt x="210037" y="2313312"/>
                  <a:pt x="208225" y="2340029"/>
                </a:cubicBezTo>
                <a:cubicBezTo>
                  <a:pt x="175563" y="2340029"/>
                  <a:pt x="142683" y="2340029"/>
                  <a:pt x="108281" y="2340029"/>
                </a:cubicBezTo>
                <a:cubicBezTo>
                  <a:pt x="90265" y="2140758"/>
                  <a:pt x="72320" y="1942139"/>
                  <a:pt x="54123" y="1740911"/>
                </a:cubicBezTo>
                <a:cubicBezTo>
                  <a:pt x="63113" y="1740911"/>
                  <a:pt x="70725" y="1740911"/>
                  <a:pt x="78338" y="1740911"/>
                </a:cubicBezTo>
                <a:cubicBezTo>
                  <a:pt x="492178" y="1740911"/>
                  <a:pt x="906018" y="1741020"/>
                  <a:pt x="1319858" y="1740440"/>
                </a:cubicBezTo>
                <a:cubicBezTo>
                  <a:pt x="1332835" y="1740440"/>
                  <a:pt x="1347336" y="1736271"/>
                  <a:pt x="1358537" y="1729673"/>
                </a:cubicBezTo>
                <a:cubicBezTo>
                  <a:pt x="1456270" y="1672252"/>
                  <a:pt x="1553277" y="1613634"/>
                  <a:pt x="1650864" y="1555995"/>
                </a:cubicBezTo>
                <a:cubicBezTo>
                  <a:pt x="1662247" y="1549289"/>
                  <a:pt x="1665618" y="1543525"/>
                  <a:pt x="1661667" y="1530330"/>
                </a:cubicBezTo>
                <a:cubicBezTo>
                  <a:pt x="1654852" y="1507347"/>
                  <a:pt x="1650900" y="1483494"/>
                  <a:pt x="1645245" y="1460112"/>
                </a:cubicBezTo>
                <a:cubicBezTo>
                  <a:pt x="1643723" y="1453804"/>
                  <a:pt x="1641040" y="1447460"/>
                  <a:pt x="1637560" y="1441986"/>
                </a:cubicBezTo>
                <a:cubicBezTo>
                  <a:pt x="1563935" y="1325911"/>
                  <a:pt x="1490092" y="1209945"/>
                  <a:pt x="1416285" y="1093978"/>
                </a:cubicBezTo>
                <a:cubicBezTo>
                  <a:pt x="1414726" y="1091549"/>
                  <a:pt x="1412914" y="1089302"/>
                  <a:pt x="1410557" y="1086039"/>
                </a:cubicBezTo>
                <a:cubicBezTo>
                  <a:pt x="1375829" y="1106811"/>
                  <a:pt x="1341499" y="1126713"/>
                  <a:pt x="1307786" y="1147666"/>
                </a:cubicBezTo>
                <a:cubicBezTo>
                  <a:pt x="1273746" y="1168836"/>
                  <a:pt x="1235031" y="1148644"/>
                  <a:pt x="1214948" y="1127365"/>
                </a:cubicBezTo>
                <a:cubicBezTo>
                  <a:pt x="1204000" y="1115765"/>
                  <a:pt x="1208277" y="1100612"/>
                  <a:pt x="1223829" y="1091114"/>
                </a:cubicBezTo>
                <a:cubicBezTo>
                  <a:pt x="1250582" y="1074765"/>
                  <a:pt x="1277770" y="1059141"/>
                  <a:pt x="1304705" y="1043118"/>
                </a:cubicBezTo>
                <a:cubicBezTo>
                  <a:pt x="1375684" y="1000958"/>
                  <a:pt x="1446663" y="958726"/>
                  <a:pt x="1518984" y="915733"/>
                </a:cubicBezTo>
                <a:cubicBezTo>
                  <a:pt x="1478818" y="742599"/>
                  <a:pt x="1438615" y="569428"/>
                  <a:pt x="1398232" y="395352"/>
                </a:cubicBezTo>
                <a:cubicBezTo>
                  <a:pt x="1144367" y="395352"/>
                  <a:pt x="890792" y="395352"/>
                  <a:pt x="635079" y="395352"/>
                </a:cubicBezTo>
                <a:cubicBezTo>
                  <a:pt x="553804" y="745861"/>
                  <a:pt x="472349" y="1096987"/>
                  <a:pt x="390531" y="1449780"/>
                </a:cubicBezTo>
                <a:cubicBezTo>
                  <a:pt x="488227" y="1449780"/>
                  <a:pt x="584364" y="1449780"/>
                  <a:pt x="682930" y="1449780"/>
                </a:cubicBezTo>
                <a:cubicBezTo>
                  <a:pt x="636166" y="1269831"/>
                  <a:pt x="589657" y="1090897"/>
                  <a:pt x="542675" y="910295"/>
                </a:cubicBezTo>
                <a:cubicBezTo>
                  <a:pt x="595493" y="894816"/>
                  <a:pt x="647259" y="883179"/>
                  <a:pt x="701092" y="900181"/>
                </a:cubicBezTo>
                <a:cubicBezTo>
                  <a:pt x="730346" y="909425"/>
                  <a:pt x="750320" y="930124"/>
                  <a:pt x="759202" y="958037"/>
                </a:cubicBezTo>
                <a:cubicBezTo>
                  <a:pt x="779430" y="1021476"/>
                  <a:pt x="797736" y="1085568"/>
                  <a:pt x="815101" y="1149877"/>
                </a:cubicBezTo>
                <a:cubicBezTo>
                  <a:pt x="823366" y="1180545"/>
                  <a:pt x="827716" y="1212265"/>
                  <a:pt x="834241" y="1245362"/>
                </a:cubicBezTo>
                <a:cubicBezTo>
                  <a:pt x="841201" y="1245362"/>
                  <a:pt x="847654" y="1245362"/>
                  <a:pt x="854107" y="1245362"/>
                </a:cubicBezTo>
                <a:cubicBezTo>
                  <a:pt x="932662" y="1245362"/>
                  <a:pt x="1011182" y="1245325"/>
                  <a:pt x="1089737" y="1245398"/>
                </a:cubicBezTo>
                <a:cubicBezTo>
                  <a:pt x="1098800" y="1245398"/>
                  <a:pt x="1107899" y="1245470"/>
                  <a:pt x="1116889" y="1246485"/>
                </a:cubicBezTo>
                <a:cubicBezTo>
                  <a:pt x="1144730" y="1249748"/>
                  <a:pt x="1159919" y="1266931"/>
                  <a:pt x="1159919" y="1294627"/>
                </a:cubicBezTo>
                <a:cubicBezTo>
                  <a:pt x="1159955" y="1345885"/>
                  <a:pt x="1159919" y="1397144"/>
                  <a:pt x="1159919" y="1450687"/>
                </a:cubicBezTo>
                <a:cubicBezTo>
                  <a:pt x="1202477" y="1450687"/>
                  <a:pt x="1243731" y="1450687"/>
                  <a:pt x="1285927" y="1450687"/>
                </a:cubicBezTo>
                <a:cubicBezTo>
                  <a:pt x="1285927" y="1529460"/>
                  <a:pt x="1285927" y="1605913"/>
                  <a:pt x="1285927" y="1685157"/>
                </a:cubicBezTo>
                <a:cubicBezTo>
                  <a:pt x="857333" y="1685302"/>
                  <a:pt x="428666" y="1685302"/>
                  <a:pt x="0" y="1685302"/>
                </a:cubicBezTo>
                <a:cubicBezTo>
                  <a:pt x="0" y="1606747"/>
                  <a:pt x="0" y="1528227"/>
                  <a:pt x="0" y="1449672"/>
                </a:cubicBezTo>
                <a:cubicBezTo>
                  <a:pt x="50679" y="1450215"/>
                  <a:pt x="101321" y="1450904"/>
                  <a:pt x="152000" y="1451267"/>
                </a:cubicBezTo>
                <a:cubicBezTo>
                  <a:pt x="188323" y="1451520"/>
                  <a:pt x="187924" y="1451230"/>
                  <a:pt x="196190" y="1415668"/>
                </a:cubicBezTo>
                <a:cubicBezTo>
                  <a:pt x="243497" y="1211830"/>
                  <a:pt x="419676" y="455165"/>
                  <a:pt x="460060" y="280618"/>
                </a:cubicBezTo>
                <a:cubicBezTo>
                  <a:pt x="461981" y="272280"/>
                  <a:pt x="462887" y="266806"/>
                  <a:pt x="474234" y="266842"/>
                </a:cubicBezTo>
                <a:close/>
                <a:moveTo>
                  <a:pt x="2200318" y="0"/>
                </a:moveTo>
                <a:cubicBezTo>
                  <a:pt x="2266005" y="0"/>
                  <a:pt x="2331546" y="0"/>
                  <a:pt x="2398864" y="0"/>
                </a:cubicBezTo>
                <a:cubicBezTo>
                  <a:pt x="2398864" y="76453"/>
                  <a:pt x="2398864" y="152870"/>
                  <a:pt x="2398864" y="231135"/>
                </a:cubicBezTo>
                <a:cubicBezTo>
                  <a:pt x="2693294" y="231135"/>
                  <a:pt x="2985983" y="231135"/>
                  <a:pt x="3279724" y="231135"/>
                </a:cubicBezTo>
                <a:cubicBezTo>
                  <a:pt x="3279724" y="251291"/>
                  <a:pt x="3279724" y="269634"/>
                  <a:pt x="3279724" y="289318"/>
                </a:cubicBezTo>
                <a:cubicBezTo>
                  <a:pt x="2986817" y="310199"/>
                  <a:pt x="2694490" y="331043"/>
                  <a:pt x="2400133" y="352032"/>
                </a:cubicBezTo>
                <a:cubicBezTo>
                  <a:pt x="2400133" y="855013"/>
                  <a:pt x="2400133" y="1357885"/>
                  <a:pt x="2400133" y="1862315"/>
                </a:cubicBezTo>
                <a:cubicBezTo>
                  <a:pt x="2331727" y="1862315"/>
                  <a:pt x="2266657" y="1862315"/>
                  <a:pt x="2200318" y="1862315"/>
                </a:cubicBezTo>
                <a:cubicBezTo>
                  <a:pt x="2200318" y="1241483"/>
                  <a:pt x="2200318" y="621376"/>
                  <a:pt x="2200318" y="0"/>
                </a:cubicBezTo>
                <a:close/>
              </a:path>
            </a:pathLst>
          </a:custGeom>
          <a:solidFill>
            <a:schemeClr val="accent2"/>
          </a:solidFill>
          <a:ln w="3624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grpSp>
        <p:nvGrpSpPr>
          <p:cNvPr id="1325" name="그룹 1324">
            <a:extLst>
              <a:ext uri="{FF2B5EF4-FFF2-40B4-BE49-F238E27FC236}">
                <a16:creationId xmlns:a16="http://schemas.microsoft.com/office/drawing/2014/main" id="{56E594AC-05D5-4AE3-AE6E-C8376496DCE1}"/>
              </a:ext>
            </a:extLst>
          </p:cNvPr>
          <p:cNvGrpSpPr/>
          <p:nvPr/>
        </p:nvGrpSpPr>
        <p:grpSpPr>
          <a:xfrm>
            <a:off x="9634726" y="2245320"/>
            <a:ext cx="2055039" cy="3957137"/>
            <a:chOff x="9634726" y="2245320"/>
            <a:chExt cx="2055039" cy="3957137"/>
          </a:xfrm>
        </p:grpSpPr>
        <p:sp>
          <p:nvSpPr>
            <p:cNvPr id="1326" name="자유형: 도형 1325">
              <a:extLst>
                <a:ext uri="{FF2B5EF4-FFF2-40B4-BE49-F238E27FC236}">
                  <a16:creationId xmlns:a16="http://schemas.microsoft.com/office/drawing/2014/main" id="{2F974409-F14F-428D-88E4-11E0FCB93052}"/>
                </a:ext>
              </a:extLst>
            </p:cNvPr>
            <p:cNvSpPr/>
            <p:nvPr/>
          </p:nvSpPr>
          <p:spPr>
            <a:xfrm>
              <a:off x="10676363" y="3578518"/>
              <a:ext cx="1013402" cy="1290741"/>
            </a:xfrm>
            <a:custGeom>
              <a:avLst/>
              <a:gdLst>
                <a:gd name="connsiteX0" fmla="*/ 109 w 865236"/>
                <a:gd name="connsiteY0" fmla="*/ 880860 h 1102027"/>
                <a:gd name="connsiteX1" fmla="*/ 865236 w 865236"/>
                <a:gd name="connsiteY1" fmla="*/ 880860 h 1102027"/>
                <a:gd name="connsiteX2" fmla="*/ 865200 w 865236"/>
                <a:gd name="connsiteY2" fmla="*/ 1102027 h 1102027"/>
                <a:gd name="connsiteX3" fmla="*/ 760398 w 865236"/>
                <a:gd name="connsiteY3" fmla="*/ 1102027 h 1102027"/>
                <a:gd name="connsiteX4" fmla="*/ 760398 w 865236"/>
                <a:gd name="connsiteY4" fmla="*/ 1001430 h 1102027"/>
                <a:gd name="connsiteX5" fmla="*/ 485037 w 865236"/>
                <a:gd name="connsiteY5" fmla="*/ 1001430 h 1102027"/>
                <a:gd name="connsiteX6" fmla="*/ 485037 w 865236"/>
                <a:gd name="connsiteY6" fmla="*/ 1100794 h 1102027"/>
                <a:gd name="connsiteX7" fmla="*/ 379982 w 865236"/>
                <a:gd name="connsiteY7" fmla="*/ 1100794 h 1102027"/>
                <a:gd name="connsiteX8" fmla="*/ 379982 w 865236"/>
                <a:gd name="connsiteY8" fmla="*/ 1001503 h 1102027"/>
                <a:gd name="connsiteX9" fmla="*/ 104040 w 865236"/>
                <a:gd name="connsiteY9" fmla="*/ 1001503 h 1102027"/>
                <a:gd name="connsiteX10" fmla="*/ 104040 w 865236"/>
                <a:gd name="connsiteY10" fmla="*/ 1101338 h 1102027"/>
                <a:gd name="connsiteX11" fmla="*/ 109 w 865236"/>
                <a:gd name="connsiteY11" fmla="*/ 1101338 h 1102027"/>
                <a:gd name="connsiteX12" fmla="*/ 109 w 865236"/>
                <a:gd name="connsiteY12" fmla="*/ 880860 h 1102027"/>
                <a:gd name="connsiteX13" fmla="*/ 638051 w 865236"/>
                <a:gd name="connsiteY13" fmla="*/ 193978 h 1102027"/>
                <a:gd name="connsiteX14" fmla="*/ 357905 w 865236"/>
                <a:gd name="connsiteY14" fmla="*/ 556668 h 1102027"/>
                <a:gd name="connsiteX15" fmla="*/ 280364 w 865236"/>
                <a:gd name="connsiteY15" fmla="*/ 402058 h 1102027"/>
                <a:gd name="connsiteX16" fmla="*/ 207863 w 865236"/>
                <a:gd name="connsiteY16" fmla="*/ 438200 h 1102027"/>
                <a:gd name="connsiteX17" fmla="*/ 344057 w 865236"/>
                <a:gd name="connsiteY17" fmla="*/ 667560 h 1102027"/>
                <a:gd name="connsiteX18" fmla="*/ 351198 w 865236"/>
                <a:gd name="connsiteY18" fmla="*/ 667197 h 1102027"/>
                <a:gd name="connsiteX19" fmla="*/ 656213 w 865236"/>
                <a:gd name="connsiteY19" fmla="*/ 205905 h 1102027"/>
                <a:gd name="connsiteX20" fmla="*/ 638051 w 865236"/>
                <a:gd name="connsiteY20" fmla="*/ 193978 h 1102027"/>
                <a:gd name="connsiteX21" fmla="*/ 0 w 865236"/>
                <a:gd name="connsiteY21" fmla="*/ 0 h 1102027"/>
                <a:gd name="connsiteX22" fmla="*/ 865199 w 865236"/>
                <a:gd name="connsiteY22" fmla="*/ 0 h 1102027"/>
                <a:gd name="connsiteX23" fmla="*/ 865199 w 865236"/>
                <a:gd name="connsiteY23" fmla="*/ 866396 h 1102027"/>
                <a:gd name="connsiteX24" fmla="*/ 0 w 865236"/>
                <a:gd name="connsiteY24" fmla="*/ 866396 h 1102027"/>
                <a:gd name="connsiteX25" fmla="*/ 0 w 865236"/>
                <a:gd name="connsiteY25" fmla="*/ 0 h 1102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865236" h="1102027">
                  <a:moveTo>
                    <a:pt x="109" y="880860"/>
                  </a:moveTo>
                  <a:cubicBezTo>
                    <a:pt x="288521" y="880860"/>
                    <a:pt x="576896" y="880860"/>
                    <a:pt x="865236" y="880860"/>
                  </a:cubicBezTo>
                  <a:cubicBezTo>
                    <a:pt x="865200" y="954594"/>
                    <a:pt x="865200" y="1028328"/>
                    <a:pt x="865200" y="1102027"/>
                  </a:cubicBezTo>
                  <a:cubicBezTo>
                    <a:pt x="830870" y="1102027"/>
                    <a:pt x="796577" y="1102027"/>
                    <a:pt x="760398" y="1102027"/>
                  </a:cubicBezTo>
                  <a:cubicBezTo>
                    <a:pt x="760398" y="1068204"/>
                    <a:pt x="760398" y="1035361"/>
                    <a:pt x="760398" y="1001430"/>
                  </a:cubicBezTo>
                  <a:cubicBezTo>
                    <a:pt x="667778" y="1001430"/>
                    <a:pt x="577005" y="1001430"/>
                    <a:pt x="485037" y="1001430"/>
                  </a:cubicBezTo>
                  <a:cubicBezTo>
                    <a:pt x="485037" y="1034527"/>
                    <a:pt x="485037" y="1066936"/>
                    <a:pt x="485037" y="1100794"/>
                  </a:cubicBezTo>
                  <a:cubicBezTo>
                    <a:pt x="449874" y="1100794"/>
                    <a:pt x="415870" y="1100794"/>
                    <a:pt x="379982" y="1100794"/>
                  </a:cubicBezTo>
                  <a:cubicBezTo>
                    <a:pt x="379982" y="1068386"/>
                    <a:pt x="379982" y="1035542"/>
                    <a:pt x="379982" y="1001503"/>
                  </a:cubicBezTo>
                  <a:cubicBezTo>
                    <a:pt x="287397" y="1001503"/>
                    <a:pt x="196625" y="1001503"/>
                    <a:pt x="104040" y="1001503"/>
                  </a:cubicBezTo>
                  <a:cubicBezTo>
                    <a:pt x="104040" y="1034781"/>
                    <a:pt x="104040" y="1067625"/>
                    <a:pt x="104040" y="1101338"/>
                  </a:cubicBezTo>
                  <a:cubicBezTo>
                    <a:pt x="68623" y="1101338"/>
                    <a:pt x="35019" y="1101338"/>
                    <a:pt x="109" y="1101338"/>
                  </a:cubicBezTo>
                  <a:cubicBezTo>
                    <a:pt x="109" y="1028691"/>
                    <a:pt x="109" y="956044"/>
                    <a:pt x="109" y="880860"/>
                  </a:cubicBezTo>
                  <a:close/>
                  <a:moveTo>
                    <a:pt x="638051" y="193978"/>
                  </a:moveTo>
                  <a:cubicBezTo>
                    <a:pt x="544887" y="314585"/>
                    <a:pt x="452121" y="434684"/>
                    <a:pt x="357905" y="556668"/>
                  </a:cubicBezTo>
                  <a:cubicBezTo>
                    <a:pt x="331478" y="503996"/>
                    <a:pt x="306211" y="453571"/>
                    <a:pt x="280364" y="402058"/>
                  </a:cubicBezTo>
                  <a:cubicBezTo>
                    <a:pt x="256366" y="414021"/>
                    <a:pt x="233347" y="425513"/>
                    <a:pt x="207863" y="438200"/>
                  </a:cubicBezTo>
                  <a:cubicBezTo>
                    <a:pt x="254010" y="515922"/>
                    <a:pt x="299033" y="591723"/>
                    <a:pt x="344057" y="667560"/>
                  </a:cubicBezTo>
                  <a:cubicBezTo>
                    <a:pt x="346450" y="667451"/>
                    <a:pt x="348842" y="667306"/>
                    <a:pt x="351198" y="667197"/>
                  </a:cubicBezTo>
                  <a:cubicBezTo>
                    <a:pt x="452773" y="513602"/>
                    <a:pt x="554312" y="360007"/>
                    <a:pt x="656213" y="205905"/>
                  </a:cubicBezTo>
                  <a:cubicBezTo>
                    <a:pt x="648166" y="200612"/>
                    <a:pt x="643707" y="197676"/>
                    <a:pt x="638051" y="193978"/>
                  </a:cubicBezTo>
                  <a:close/>
                  <a:moveTo>
                    <a:pt x="0" y="0"/>
                  </a:moveTo>
                  <a:cubicBezTo>
                    <a:pt x="288376" y="0"/>
                    <a:pt x="576787" y="0"/>
                    <a:pt x="865199" y="0"/>
                  </a:cubicBezTo>
                  <a:cubicBezTo>
                    <a:pt x="865199" y="288811"/>
                    <a:pt x="865199" y="577585"/>
                    <a:pt x="865199" y="866396"/>
                  </a:cubicBezTo>
                  <a:cubicBezTo>
                    <a:pt x="577223" y="866396"/>
                    <a:pt x="289246" y="866396"/>
                    <a:pt x="0" y="866396"/>
                  </a:cubicBezTo>
                  <a:cubicBezTo>
                    <a:pt x="0" y="577476"/>
                    <a:pt x="0" y="289789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 w="36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327" name="자유형: 도형 1326">
              <a:extLst>
                <a:ext uri="{FF2B5EF4-FFF2-40B4-BE49-F238E27FC236}">
                  <a16:creationId xmlns:a16="http://schemas.microsoft.com/office/drawing/2014/main" id="{5CCB47A9-2191-4C4C-809F-387B976DB013}"/>
                </a:ext>
              </a:extLst>
            </p:cNvPr>
            <p:cNvSpPr/>
            <p:nvPr/>
          </p:nvSpPr>
          <p:spPr>
            <a:xfrm>
              <a:off x="9634726" y="4911802"/>
              <a:ext cx="1014760" cy="1290655"/>
            </a:xfrm>
            <a:custGeom>
              <a:avLst/>
              <a:gdLst>
                <a:gd name="connsiteX0" fmla="*/ 0 w 866396"/>
                <a:gd name="connsiteY0" fmla="*/ 881983 h 1101953"/>
                <a:gd name="connsiteX1" fmla="*/ 866396 w 866396"/>
                <a:gd name="connsiteY1" fmla="*/ 881983 h 1101953"/>
                <a:gd name="connsiteX2" fmla="*/ 866396 w 866396"/>
                <a:gd name="connsiteY2" fmla="*/ 1101953 h 1101953"/>
                <a:gd name="connsiteX3" fmla="*/ 761268 w 866396"/>
                <a:gd name="connsiteY3" fmla="*/ 1101953 h 1101953"/>
                <a:gd name="connsiteX4" fmla="*/ 761268 w 866396"/>
                <a:gd name="connsiteY4" fmla="*/ 1001031 h 1101953"/>
                <a:gd name="connsiteX5" fmla="*/ 485762 w 866396"/>
                <a:gd name="connsiteY5" fmla="*/ 1001031 h 1101953"/>
                <a:gd name="connsiteX6" fmla="*/ 485762 w 866396"/>
                <a:gd name="connsiteY6" fmla="*/ 1101953 h 1101953"/>
                <a:gd name="connsiteX7" fmla="*/ 380634 w 866396"/>
                <a:gd name="connsiteY7" fmla="*/ 1101953 h 1101953"/>
                <a:gd name="connsiteX8" fmla="*/ 380634 w 866396"/>
                <a:gd name="connsiteY8" fmla="*/ 1000378 h 1101953"/>
                <a:gd name="connsiteX9" fmla="*/ 105127 w 866396"/>
                <a:gd name="connsiteY9" fmla="*/ 1000378 h 1101953"/>
                <a:gd name="connsiteX10" fmla="*/ 105127 w 866396"/>
                <a:gd name="connsiteY10" fmla="*/ 1101953 h 1101953"/>
                <a:gd name="connsiteX11" fmla="*/ 0 w 866396"/>
                <a:gd name="connsiteY11" fmla="*/ 1101953 h 1101953"/>
                <a:gd name="connsiteX12" fmla="*/ 0 w 866396"/>
                <a:gd name="connsiteY12" fmla="*/ 881983 h 1101953"/>
                <a:gd name="connsiteX13" fmla="*/ 638160 w 866396"/>
                <a:gd name="connsiteY13" fmla="*/ 193217 h 1101953"/>
                <a:gd name="connsiteX14" fmla="*/ 358158 w 866396"/>
                <a:gd name="connsiteY14" fmla="*/ 555834 h 1101953"/>
                <a:gd name="connsiteX15" fmla="*/ 280690 w 866396"/>
                <a:gd name="connsiteY15" fmla="*/ 401079 h 1101953"/>
                <a:gd name="connsiteX16" fmla="*/ 208261 w 866396"/>
                <a:gd name="connsiteY16" fmla="*/ 437512 h 1101953"/>
                <a:gd name="connsiteX17" fmla="*/ 343658 w 866396"/>
                <a:gd name="connsiteY17" fmla="*/ 666182 h 1101953"/>
                <a:gd name="connsiteX18" fmla="*/ 351307 w 866396"/>
                <a:gd name="connsiteY18" fmla="*/ 666399 h 1101953"/>
                <a:gd name="connsiteX19" fmla="*/ 656648 w 866396"/>
                <a:gd name="connsiteY19" fmla="*/ 204926 h 1101953"/>
                <a:gd name="connsiteX20" fmla="*/ 638160 w 866396"/>
                <a:gd name="connsiteY20" fmla="*/ 193217 h 1101953"/>
                <a:gd name="connsiteX21" fmla="*/ 181 w 866396"/>
                <a:gd name="connsiteY21" fmla="*/ 0 h 1101953"/>
                <a:gd name="connsiteX22" fmla="*/ 864619 w 866396"/>
                <a:gd name="connsiteY22" fmla="*/ 0 h 1101953"/>
                <a:gd name="connsiteX23" fmla="*/ 864619 w 866396"/>
                <a:gd name="connsiteY23" fmla="*/ 864692 h 1101953"/>
                <a:gd name="connsiteX24" fmla="*/ 181 w 866396"/>
                <a:gd name="connsiteY24" fmla="*/ 864692 h 1101953"/>
                <a:gd name="connsiteX25" fmla="*/ 181 w 866396"/>
                <a:gd name="connsiteY25" fmla="*/ 0 h 1101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866396" h="1101953">
                  <a:moveTo>
                    <a:pt x="0" y="881983"/>
                  </a:moveTo>
                  <a:cubicBezTo>
                    <a:pt x="287904" y="881983"/>
                    <a:pt x="575519" y="881983"/>
                    <a:pt x="866396" y="881983"/>
                  </a:cubicBezTo>
                  <a:cubicBezTo>
                    <a:pt x="866396" y="955246"/>
                    <a:pt x="866396" y="1028581"/>
                    <a:pt x="866396" y="1101953"/>
                  </a:cubicBezTo>
                  <a:cubicBezTo>
                    <a:pt x="831341" y="1101953"/>
                    <a:pt x="796323" y="1101953"/>
                    <a:pt x="761268" y="1101953"/>
                  </a:cubicBezTo>
                  <a:cubicBezTo>
                    <a:pt x="761268" y="1068385"/>
                    <a:pt x="761268" y="1034780"/>
                    <a:pt x="761268" y="1001031"/>
                  </a:cubicBezTo>
                  <a:cubicBezTo>
                    <a:pt x="667233" y="1001031"/>
                    <a:pt x="576606" y="1001031"/>
                    <a:pt x="485762" y="1001031"/>
                  </a:cubicBezTo>
                  <a:cubicBezTo>
                    <a:pt x="485762" y="1035687"/>
                    <a:pt x="485762" y="1068820"/>
                    <a:pt x="485762" y="1101953"/>
                  </a:cubicBezTo>
                  <a:cubicBezTo>
                    <a:pt x="450707" y="1101953"/>
                    <a:pt x="415689" y="1101953"/>
                    <a:pt x="380634" y="1101953"/>
                  </a:cubicBezTo>
                  <a:cubicBezTo>
                    <a:pt x="380634" y="1068385"/>
                    <a:pt x="380634" y="1034780"/>
                    <a:pt x="380634" y="1000378"/>
                  </a:cubicBezTo>
                  <a:cubicBezTo>
                    <a:pt x="287034" y="1000378"/>
                    <a:pt x="196806" y="1000378"/>
                    <a:pt x="105127" y="1000378"/>
                  </a:cubicBezTo>
                  <a:cubicBezTo>
                    <a:pt x="105127" y="1034780"/>
                    <a:pt x="105127" y="1068349"/>
                    <a:pt x="105127" y="1101953"/>
                  </a:cubicBezTo>
                  <a:cubicBezTo>
                    <a:pt x="70073" y="1101953"/>
                    <a:pt x="35055" y="1101953"/>
                    <a:pt x="0" y="1101953"/>
                  </a:cubicBezTo>
                  <a:cubicBezTo>
                    <a:pt x="0" y="1029016"/>
                    <a:pt x="0" y="956080"/>
                    <a:pt x="0" y="881983"/>
                  </a:cubicBezTo>
                  <a:close/>
                  <a:moveTo>
                    <a:pt x="638160" y="193217"/>
                  </a:moveTo>
                  <a:cubicBezTo>
                    <a:pt x="544633" y="314367"/>
                    <a:pt x="451903" y="434430"/>
                    <a:pt x="358158" y="555834"/>
                  </a:cubicBezTo>
                  <a:cubicBezTo>
                    <a:pt x="331731" y="503017"/>
                    <a:pt x="306501" y="452628"/>
                    <a:pt x="280690" y="401079"/>
                  </a:cubicBezTo>
                  <a:cubicBezTo>
                    <a:pt x="256402" y="413296"/>
                    <a:pt x="233129" y="425005"/>
                    <a:pt x="208261" y="437512"/>
                  </a:cubicBezTo>
                  <a:cubicBezTo>
                    <a:pt x="254191" y="515052"/>
                    <a:pt x="298924" y="590599"/>
                    <a:pt x="343658" y="666182"/>
                  </a:cubicBezTo>
                  <a:cubicBezTo>
                    <a:pt x="346196" y="666254"/>
                    <a:pt x="348769" y="666327"/>
                    <a:pt x="351307" y="666399"/>
                  </a:cubicBezTo>
                  <a:cubicBezTo>
                    <a:pt x="452845" y="512950"/>
                    <a:pt x="554384" y="359463"/>
                    <a:pt x="656648" y="204926"/>
                  </a:cubicBezTo>
                  <a:cubicBezTo>
                    <a:pt x="648310" y="199634"/>
                    <a:pt x="643561" y="196625"/>
                    <a:pt x="638160" y="193217"/>
                  </a:cubicBezTo>
                  <a:close/>
                  <a:moveTo>
                    <a:pt x="181" y="0"/>
                  </a:moveTo>
                  <a:cubicBezTo>
                    <a:pt x="288702" y="0"/>
                    <a:pt x="576026" y="0"/>
                    <a:pt x="864619" y="0"/>
                  </a:cubicBezTo>
                  <a:cubicBezTo>
                    <a:pt x="864619" y="288049"/>
                    <a:pt x="864619" y="575772"/>
                    <a:pt x="864619" y="864692"/>
                  </a:cubicBezTo>
                  <a:cubicBezTo>
                    <a:pt x="576533" y="864692"/>
                    <a:pt x="288847" y="864692"/>
                    <a:pt x="181" y="864692"/>
                  </a:cubicBezTo>
                  <a:cubicBezTo>
                    <a:pt x="181" y="576642"/>
                    <a:pt x="181" y="289354"/>
                    <a:pt x="181" y="0"/>
                  </a:cubicBezTo>
                  <a:close/>
                </a:path>
              </a:pathLst>
            </a:custGeom>
            <a:solidFill>
              <a:schemeClr val="accent4"/>
            </a:solidFill>
            <a:ln w="36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328" name="자유형: 도형 1327">
              <a:extLst>
                <a:ext uri="{FF2B5EF4-FFF2-40B4-BE49-F238E27FC236}">
                  <a16:creationId xmlns:a16="http://schemas.microsoft.com/office/drawing/2014/main" id="{E49BAD3E-5DE5-4CF9-9CF0-EF695FB2E03A}"/>
                </a:ext>
              </a:extLst>
            </p:cNvPr>
            <p:cNvSpPr/>
            <p:nvPr/>
          </p:nvSpPr>
          <p:spPr>
            <a:xfrm>
              <a:off x="10674961" y="4910878"/>
              <a:ext cx="1014760" cy="1291579"/>
            </a:xfrm>
            <a:custGeom>
              <a:avLst/>
              <a:gdLst>
                <a:gd name="connsiteX0" fmla="*/ 0 w 866396"/>
                <a:gd name="connsiteY0" fmla="*/ 881612 h 1102742"/>
                <a:gd name="connsiteX1" fmla="*/ 866396 w 866396"/>
                <a:gd name="connsiteY1" fmla="*/ 881612 h 1102742"/>
                <a:gd name="connsiteX2" fmla="*/ 866396 w 866396"/>
                <a:gd name="connsiteY2" fmla="*/ 1102742 h 1102742"/>
                <a:gd name="connsiteX3" fmla="*/ 761268 w 866396"/>
                <a:gd name="connsiteY3" fmla="*/ 1102742 h 1102742"/>
                <a:gd name="connsiteX4" fmla="*/ 761268 w 866396"/>
                <a:gd name="connsiteY4" fmla="*/ 1001240 h 1102742"/>
                <a:gd name="connsiteX5" fmla="*/ 485762 w 866396"/>
                <a:gd name="connsiteY5" fmla="*/ 1001240 h 1102742"/>
                <a:gd name="connsiteX6" fmla="*/ 485762 w 866396"/>
                <a:gd name="connsiteY6" fmla="*/ 1102742 h 1102742"/>
                <a:gd name="connsiteX7" fmla="*/ 380634 w 866396"/>
                <a:gd name="connsiteY7" fmla="*/ 1102742 h 1102742"/>
                <a:gd name="connsiteX8" fmla="*/ 380634 w 866396"/>
                <a:gd name="connsiteY8" fmla="*/ 1001204 h 1102742"/>
                <a:gd name="connsiteX9" fmla="*/ 105127 w 866396"/>
                <a:gd name="connsiteY9" fmla="*/ 1001204 h 1102742"/>
                <a:gd name="connsiteX10" fmla="*/ 105127 w 866396"/>
                <a:gd name="connsiteY10" fmla="*/ 1102742 h 1102742"/>
                <a:gd name="connsiteX11" fmla="*/ 0 w 866396"/>
                <a:gd name="connsiteY11" fmla="*/ 1102742 h 1102742"/>
                <a:gd name="connsiteX12" fmla="*/ 0 w 866396"/>
                <a:gd name="connsiteY12" fmla="*/ 881612 h 1102742"/>
                <a:gd name="connsiteX13" fmla="*/ 639537 w 866396"/>
                <a:gd name="connsiteY13" fmla="*/ 193607 h 1102742"/>
                <a:gd name="connsiteX14" fmla="*/ 359246 w 866396"/>
                <a:gd name="connsiteY14" fmla="*/ 556550 h 1102742"/>
                <a:gd name="connsiteX15" fmla="*/ 281596 w 866396"/>
                <a:gd name="connsiteY15" fmla="*/ 401832 h 1102742"/>
                <a:gd name="connsiteX16" fmla="*/ 209276 w 866396"/>
                <a:gd name="connsiteY16" fmla="*/ 438155 h 1102742"/>
                <a:gd name="connsiteX17" fmla="*/ 344818 w 866396"/>
                <a:gd name="connsiteY17" fmla="*/ 666934 h 1102742"/>
                <a:gd name="connsiteX18" fmla="*/ 352394 w 866396"/>
                <a:gd name="connsiteY18" fmla="*/ 667079 h 1102742"/>
                <a:gd name="connsiteX19" fmla="*/ 657409 w 866396"/>
                <a:gd name="connsiteY19" fmla="*/ 206150 h 1102742"/>
                <a:gd name="connsiteX20" fmla="*/ 639537 w 866396"/>
                <a:gd name="connsiteY20" fmla="*/ 193607 h 1102742"/>
                <a:gd name="connsiteX21" fmla="*/ 14935 w 866396"/>
                <a:gd name="connsiteY21" fmla="*/ 27 h 1102742"/>
                <a:gd name="connsiteX22" fmla="*/ 855556 w 866396"/>
                <a:gd name="connsiteY22" fmla="*/ 27 h 1102742"/>
                <a:gd name="connsiteX23" fmla="*/ 866359 w 866396"/>
                <a:gd name="connsiteY23" fmla="*/ 716 h 1102742"/>
                <a:gd name="connsiteX24" fmla="*/ 866395 w 866396"/>
                <a:gd name="connsiteY24" fmla="*/ 867112 h 1102742"/>
                <a:gd name="connsiteX25" fmla="*/ 610972 w 866396"/>
                <a:gd name="connsiteY25" fmla="*/ 866713 h 1102742"/>
                <a:gd name="connsiteX26" fmla="*/ 23998 w 866396"/>
                <a:gd name="connsiteY26" fmla="*/ 866677 h 1102742"/>
                <a:gd name="connsiteX27" fmla="*/ 1232 w 866396"/>
                <a:gd name="connsiteY27" fmla="*/ 866677 h 1102742"/>
                <a:gd name="connsiteX28" fmla="*/ 1232 w 866396"/>
                <a:gd name="connsiteY28" fmla="*/ 1115 h 1102742"/>
                <a:gd name="connsiteX29" fmla="*/ 14935 w 866396"/>
                <a:gd name="connsiteY29" fmla="*/ 27 h 1102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866396" h="1102742">
                  <a:moveTo>
                    <a:pt x="0" y="881612"/>
                  </a:moveTo>
                  <a:cubicBezTo>
                    <a:pt x="289608" y="881612"/>
                    <a:pt x="577984" y="881612"/>
                    <a:pt x="866396" y="881612"/>
                  </a:cubicBezTo>
                  <a:cubicBezTo>
                    <a:pt x="866396" y="955310"/>
                    <a:pt x="866396" y="1029044"/>
                    <a:pt x="866396" y="1102742"/>
                  </a:cubicBezTo>
                  <a:cubicBezTo>
                    <a:pt x="831341" y="1102742"/>
                    <a:pt x="796323" y="1102742"/>
                    <a:pt x="761268" y="1102742"/>
                  </a:cubicBezTo>
                  <a:cubicBezTo>
                    <a:pt x="761268" y="1069210"/>
                    <a:pt x="761268" y="1035678"/>
                    <a:pt x="761268" y="1001240"/>
                  </a:cubicBezTo>
                  <a:cubicBezTo>
                    <a:pt x="668647" y="1001240"/>
                    <a:pt x="578129" y="1001240"/>
                    <a:pt x="485762" y="1001240"/>
                  </a:cubicBezTo>
                  <a:cubicBezTo>
                    <a:pt x="485762" y="1035678"/>
                    <a:pt x="485762" y="1069210"/>
                    <a:pt x="485762" y="1102742"/>
                  </a:cubicBezTo>
                  <a:cubicBezTo>
                    <a:pt x="450707" y="1102742"/>
                    <a:pt x="415689" y="1102742"/>
                    <a:pt x="380634" y="1102742"/>
                  </a:cubicBezTo>
                  <a:cubicBezTo>
                    <a:pt x="380634" y="1069210"/>
                    <a:pt x="380634" y="1035642"/>
                    <a:pt x="380634" y="1001204"/>
                  </a:cubicBezTo>
                  <a:cubicBezTo>
                    <a:pt x="288085" y="1001204"/>
                    <a:pt x="197531" y="1001204"/>
                    <a:pt x="105127" y="1001204"/>
                  </a:cubicBezTo>
                  <a:cubicBezTo>
                    <a:pt x="105127" y="1035606"/>
                    <a:pt x="105127" y="1069174"/>
                    <a:pt x="105127" y="1102742"/>
                  </a:cubicBezTo>
                  <a:cubicBezTo>
                    <a:pt x="70073" y="1102742"/>
                    <a:pt x="35055" y="1102742"/>
                    <a:pt x="0" y="1102742"/>
                  </a:cubicBezTo>
                  <a:cubicBezTo>
                    <a:pt x="0" y="1029769"/>
                    <a:pt x="0" y="956833"/>
                    <a:pt x="0" y="881612"/>
                  </a:cubicBezTo>
                  <a:close/>
                  <a:moveTo>
                    <a:pt x="639537" y="193607"/>
                  </a:moveTo>
                  <a:cubicBezTo>
                    <a:pt x="545829" y="314938"/>
                    <a:pt x="453172" y="434929"/>
                    <a:pt x="359246" y="556550"/>
                  </a:cubicBezTo>
                  <a:cubicBezTo>
                    <a:pt x="332638" y="503552"/>
                    <a:pt x="307371" y="453163"/>
                    <a:pt x="281596" y="401832"/>
                  </a:cubicBezTo>
                  <a:cubicBezTo>
                    <a:pt x="257272" y="414048"/>
                    <a:pt x="234361" y="425540"/>
                    <a:pt x="209276" y="438155"/>
                  </a:cubicBezTo>
                  <a:cubicBezTo>
                    <a:pt x="254952" y="515224"/>
                    <a:pt x="299867" y="591097"/>
                    <a:pt x="344818" y="666934"/>
                  </a:cubicBezTo>
                  <a:cubicBezTo>
                    <a:pt x="347355" y="666970"/>
                    <a:pt x="349857" y="667043"/>
                    <a:pt x="352394" y="667079"/>
                  </a:cubicBezTo>
                  <a:cubicBezTo>
                    <a:pt x="453969" y="513593"/>
                    <a:pt x="555544" y="360071"/>
                    <a:pt x="657409" y="206150"/>
                  </a:cubicBezTo>
                  <a:cubicBezTo>
                    <a:pt x="649796" y="200821"/>
                    <a:pt x="645410" y="197739"/>
                    <a:pt x="639537" y="193607"/>
                  </a:cubicBezTo>
                  <a:close/>
                  <a:moveTo>
                    <a:pt x="14935" y="27"/>
                  </a:moveTo>
                  <a:cubicBezTo>
                    <a:pt x="295154" y="-9"/>
                    <a:pt x="575337" y="-9"/>
                    <a:pt x="855556" y="27"/>
                  </a:cubicBezTo>
                  <a:cubicBezTo>
                    <a:pt x="859145" y="27"/>
                    <a:pt x="862770" y="462"/>
                    <a:pt x="866359" y="716"/>
                  </a:cubicBezTo>
                  <a:cubicBezTo>
                    <a:pt x="866395" y="289527"/>
                    <a:pt x="866395" y="578301"/>
                    <a:pt x="866395" y="867112"/>
                  </a:cubicBezTo>
                  <a:cubicBezTo>
                    <a:pt x="781242" y="866967"/>
                    <a:pt x="696125" y="866713"/>
                    <a:pt x="610972" y="866713"/>
                  </a:cubicBezTo>
                  <a:cubicBezTo>
                    <a:pt x="415326" y="866640"/>
                    <a:pt x="219643" y="866677"/>
                    <a:pt x="23998" y="866677"/>
                  </a:cubicBezTo>
                  <a:cubicBezTo>
                    <a:pt x="16856" y="866677"/>
                    <a:pt x="9679" y="866677"/>
                    <a:pt x="1232" y="866677"/>
                  </a:cubicBezTo>
                  <a:cubicBezTo>
                    <a:pt x="1232" y="577757"/>
                    <a:pt x="1232" y="290070"/>
                    <a:pt x="1232" y="1115"/>
                  </a:cubicBezTo>
                  <a:cubicBezTo>
                    <a:pt x="5763" y="752"/>
                    <a:pt x="10331" y="27"/>
                    <a:pt x="14935" y="27"/>
                  </a:cubicBezTo>
                  <a:close/>
                </a:path>
              </a:pathLst>
            </a:custGeom>
            <a:solidFill>
              <a:schemeClr val="accent4"/>
            </a:solidFill>
            <a:ln w="36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329" name="자유형: 도형 1328">
              <a:extLst>
                <a:ext uri="{FF2B5EF4-FFF2-40B4-BE49-F238E27FC236}">
                  <a16:creationId xmlns:a16="http://schemas.microsoft.com/office/drawing/2014/main" id="{930DF6A5-151B-421B-89D0-A94A2B72341C}"/>
                </a:ext>
              </a:extLst>
            </p:cNvPr>
            <p:cNvSpPr/>
            <p:nvPr/>
          </p:nvSpPr>
          <p:spPr>
            <a:xfrm>
              <a:off x="9635237" y="3579493"/>
              <a:ext cx="1012807" cy="1288744"/>
            </a:xfrm>
            <a:custGeom>
              <a:avLst/>
              <a:gdLst>
                <a:gd name="connsiteX0" fmla="*/ 864728 w 864728"/>
                <a:gd name="connsiteY0" fmla="*/ 881367 h 1100322"/>
                <a:gd name="connsiteX1" fmla="*/ 864728 w 864728"/>
                <a:gd name="connsiteY1" fmla="*/ 1100141 h 1100322"/>
                <a:gd name="connsiteX2" fmla="*/ 759963 w 864728"/>
                <a:gd name="connsiteY2" fmla="*/ 1100141 h 1100322"/>
                <a:gd name="connsiteX3" fmla="*/ 759963 w 864728"/>
                <a:gd name="connsiteY3" fmla="*/ 1000596 h 1100322"/>
                <a:gd name="connsiteX4" fmla="*/ 485109 w 864728"/>
                <a:gd name="connsiteY4" fmla="*/ 1000596 h 1100322"/>
                <a:gd name="connsiteX5" fmla="*/ 485109 w 864728"/>
                <a:gd name="connsiteY5" fmla="*/ 1100322 h 1100322"/>
                <a:gd name="connsiteX6" fmla="*/ 378930 w 864728"/>
                <a:gd name="connsiteY6" fmla="*/ 1100322 h 1100322"/>
                <a:gd name="connsiteX7" fmla="*/ 378930 w 864728"/>
                <a:gd name="connsiteY7" fmla="*/ 1000415 h 1100322"/>
                <a:gd name="connsiteX8" fmla="*/ 104620 w 864728"/>
                <a:gd name="connsiteY8" fmla="*/ 1000415 h 1100322"/>
                <a:gd name="connsiteX9" fmla="*/ 104620 w 864728"/>
                <a:gd name="connsiteY9" fmla="*/ 1099924 h 1100322"/>
                <a:gd name="connsiteX10" fmla="*/ 0 w 864728"/>
                <a:gd name="connsiteY10" fmla="*/ 1099924 h 1100322"/>
                <a:gd name="connsiteX11" fmla="*/ 0 w 864728"/>
                <a:gd name="connsiteY11" fmla="*/ 881403 h 1100322"/>
                <a:gd name="connsiteX12" fmla="*/ 864728 w 864728"/>
                <a:gd name="connsiteY12" fmla="*/ 881367 h 1100322"/>
                <a:gd name="connsiteX13" fmla="*/ 637942 w 864728"/>
                <a:gd name="connsiteY13" fmla="*/ 192818 h 1100322"/>
                <a:gd name="connsiteX14" fmla="*/ 357832 w 864728"/>
                <a:gd name="connsiteY14" fmla="*/ 555726 h 1100322"/>
                <a:gd name="connsiteX15" fmla="*/ 280219 w 864728"/>
                <a:gd name="connsiteY15" fmla="*/ 400934 h 1100322"/>
                <a:gd name="connsiteX16" fmla="*/ 207790 w 864728"/>
                <a:gd name="connsiteY16" fmla="*/ 437403 h 1100322"/>
                <a:gd name="connsiteX17" fmla="*/ 343513 w 864728"/>
                <a:gd name="connsiteY17" fmla="*/ 666363 h 1100322"/>
                <a:gd name="connsiteX18" fmla="*/ 350328 w 864728"/>
                <a:gd name="connsiteY18" fmla="*/ 667197 h 1100322"/>
                <a:gd name="connsiteX19" fmla="*/ 655850 w 864728"/>
                <a:gd name="connsiteY19" fmla="*/ 205434 h 1100322"/>
                <a:gd name="connsiteX20" fmla="*/ 637942 w 864728"/>
                <a:gd name="connsiteY20" fmla="*/ 192818 h 1100322"/>
                <a:gd name="connsiteX21" fmla="*/ 36 w 864728"/>
                <a:gd name="connsiteY21" fmla="*/ 0 h 1100322"/>
                <a:gd name="connsiteX22" fmla="*/ 864438 w 864728"/>
                <a:gd name="connsiteY22" fmla="*/ 0 h 1100322"/>
                <a:gd name="connsiteX23" fmla="*/ 864438 w 864728"/>
                <a:gd name="connsiteY23" fmla="*/ 863967 h 1100322"/>
                <a:gd name="connsiteX24" fmla="*/ 36 w 864728"/>
                <a:gd name="connsiteY24" fmla="*/ 863967 h 1100322"/>
                <a:gd name="connsiteX25" fmla="*/ 36 w 864728"/>
                <a:gd name="connsiteY25" fmla="*/ 0 h 1100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864728" h="1100322">
                  <a:moveTo>
                    <a:pt x="864728" y="881367"/>
                  </a:moveTo>
                  <a:cubicBezTo>
                    <a:pt x="864728" y="955391"/>
                    <a:pt x="864728" y="1027096"/>
                    <a:pt x="864728" y="1100141"/>
                  </a:cubicBezTo>
                  <a:cubicBezTo>
                    <a:pt x="830072" y="1100141"/>
                    <a:pt x="796069" y="1100141"/>
                    <a:pt x="759963" y="1100141"/>
                  </a:cubicBezTo>
                  <a:cubicBezTo>
                    <a:pt x="759963" y="1067262"/>
                    <a:pt x="759963" y="1034418"/>
                    <a:pt x="759963" y="1000596"/>
                  </a:cubicBezTo>
                  <a:cubicBezTo>
                    <a:pt x="667668" y="1000596"/>
                    <a:pt x="577404" y="1000596"/>
                    <a:pt x="485109" y="1000596"/>
                  </a:cubicBezTo>
                  <a:cubicBezTo>
                    <a:pt x="485109" y="1033548"/>
                    <a:pt x="485109" y="1066392"/>
                    <a:pt x="485109" y="1100322"/>
                  </a:cubicBezTo>
                  <a:cubicBezTo>
                    <a:pt x="449039" y="1100322"/>
                    <a:pt x="415036" y="1100322"/>
                    <a:pt x="378930" y="1100322"/>
                  </a:cubicBezTo>
                  <a:cubicBezTo>
                    <a:pt x="378930" y="1066827"/>
                    <a:pt x="378930" y="1033947"/>
                    <a:pt x="378930" y="1000415"/>
                  </a:cubicBezTo>
                  <a:cubicBezTo>
                    <a:pt x="286599" y="1000415"/>
                    <a:pt x="196298" y="1000415"/>
                    <a:pt x="104620" y="1000415"/>
                  </a:cubicBezTo>
                  <a:cubicBezTo>
                    <a:pt x="104620" y="1033657"/>
                    <a:pt x="104620" y="1066029"/>
                    <a:pt x="104620" y="1099924"/>
                  </a:cubicBezTo>
                  <a:cubicBezTo>
                    <a:pt x="69312" y="1099924"/>
                    <a:pt x="35308" y="1099924"/>
                    <a:pt x="0" y="1099924"/>
                  </a:cubicBezTo>
                  <a:cubicBezTo>
                    <a:pt x="0" y="1027675"/>
                    <a:pt x="0" y="955065"/>
                    <a:pt x="0" y="881403"/>
                  </a:cubicBezTo>
                  <a:cubicBezTo>
                    <a:pt x="288049" y="881367"/>
                    <a:pt x="575700" y="881367"/>
                    <a:pt x="864728" y="881367"/>
                  </a:cubicBezTo>
                  <a:close/>
                  <a:moveTo>
                    <a:pt x="637942" y="192818"/>
                  </a:moveTo>
                  <a:cubicBezTo>
                    <a:pt x="544451" y="313932"/>
                    <a:pt x="451794" y="433995"/>
                    <a:pt x="357832" y="555726"/>
                  </a:cubicBezTo>
                  <a:cubicBezTo>
                    <a:pt x="331333" y="502908"/>
                    <a:pt x="305957" y="452266"/>
                    <a:pt x="280219" y="400934"/>
                  </a:cubicBezTo>
                  <a:cubicBezTo>
                    <a:pt x="255786" y="413260"/>
                    <a:pt x="232875" y="424788"/>
                    <a:pt x="207790" y="437403"/>
                  </a:cubicBezTo>
                  <a:cubicBezTo>
                    <a:pt x="253575" y="514617"/>
                    <a:pt x="298525" y="590490"/>
                    <a:pt x="343513" y="666363"/>
                  </a:cubicBezTo>
                  <a:cubicBezTo>
                    <a:pt x="345797" y="666653"/>
                    <a:pt x="348044" y="666943"/>
                    <a:pt x="350328" y="667197"/>
                  </a:cubicBezTo>
                  <a:cubicBezTo>
                    <a:pt x="451939" y="513602"/>
                    <a:pt x="553550" y="360043"/>
                    <a:pt x="655850" y="205434"/>
                  </a:cubicBezTo>
                  <a:cubicBezTo>
                    <a:pt x="648346" y="200141"/>
                    <a:pt x="643706" y="196878"/>
                    <a:pt x="637942" y="192818"/>
                  </a:cubicBezTo>
                  <a:close/>
                  <a:moveTo>
                    <a:pt x="36" y="0"/>
                  </a:moveTo>
                  <a:cubicBezTo>
                    <a:pt x="287977" y="0"/>
                    <a:pt x="575700" y="0"/>
                    <a:pt x="864438" y="0"/>
                  </a:cubicBezTo>
                  <a:cubicBezTo>
                    <a:pt x="864438" y="287977"/>
                    <a:pt x="864438" y="575229"/>
                    <a:pt x="864438" y="863967"/>
                  </a:cubicBezTo>
                  <a:cubicBezTo>
                    <a:pt x="576678" y="863967"/>
                    <a:pt x="288992" y="863967"/>
                    <a:pt x="36" y="863967"/>
                  </a:cubicBezTo>
                  <a:cubicBezTo>
                    <a:pt x="36" y="576497"/>
                    <a:pt x="36" y="288811"/>
                    <a:pt x="36" y="0"/>
                  </a:cubicBezTo>
                  <a:close/>
                </a:path>
              </a:pathLst>
            </a:custGeom>
            <a:solidFill>
              <a:schemeClr val="accent4"/>
            </a:solidFill>
            <a:ln w="36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330" name="자유형: 도형 1329">
              <a:extLst>
                <a:ext uri="{FF2B5EF4-FFF2-40B4-BE49-F238E27FC236}">
                  <a16:creationId xmlns:a16="http://schemas.microsoft.com/office/drawing/2014/main" id="{4A0363A9-B120-4A19-9834-D9CC59C95CD5}"/>
                </a:ext>
              </a:extLst>
            </p:cNvPr>
            <p:cNvSpPr/>
            <p:nvPr/>
          </p:nvSpPr>
          <p:spPr>
            <a:xfrm>
              <a:off x="10152722" y="2245320"/>
              <a:ext cx="1015694" cy="1289975"/>
            </a:xfrm>
            <a:custGeom>
              <a:avLst/>
              <a:gdLst>
                <a:gd name="connsiteX0" fmla="*/ 1559 w 867193"/>
                <a:gd name="connsiteY0" fmla="*/ 883795 h 1101373"/>
                <a:gd name="connsiteX1" fmla="*/ 866251 w 867193"/>
                <a:gd name="connsiteY1" fmla="*/ 883795 h 1101373"/>
                <a:gd name="connsiteX2" fmla="*/ 866251 w 867193"/>
                <a:gd name="connsiteY2" fmla="*/ 1101228 h 1101373"/>
                <a:gd name="connsiteX3" fmla="*/ 762392 w 867193"/>
                <a:gd name="connsiteY3" fmla="*/ 1101228 h 1101373"/>
                <a:gd name="connsiteX4" fmla="*/ 762392 w 867193"/>
                <a:gd name="connsiteY4" fmla="*/ 1001864 h 1101373"/>
                <a:gd name="connsiteX5" fmla="*/ 487030 w 867193"/>
                <a:gd name="connsiteY5" fmla="*/ 1001864 h 1101373"/>
                <a:gd name="connsiteX6" fmla="*/ 487030 w 867193"/>
                <a:gd name="connsiteY6" fmla="*/ 1101191 h 1101373"/>
                <a:gd name="connsiteX7" fmla="*/ 381722 w 867193"/>
                <a:gd name="connsiteY7" fmla="*/ 1101191 h 1101373"/>
                <a:gd name="connsiteX8" fmla="*/ 381722 w 867193"/>
                <a:gd name="connsiteY8" fmla="*/ 1001683 h 1101373"/>
                <a:gd name="connsiteX9" fmla="*/ 106252 w 867193"/>
                <a:gd name="connsiteY9" fmla="*/ 1001719 h 1101373"/>
                <a:gd name="connsiteX10" fmla="*/ 106252 w 867193"/>
                <a:gd name="connsiteY10" fmla="*/ 1101373 h 1101373"/>
                <a:gd name="connsiteX11" fmla="*/ 1559 w 867193"/>
                <a:gd name="connsiteY11" fmla="*/ 1101373 h 1101373"/>
                <a:gd name="connsiteX12" fmla="*/ 1559 w 867193"/>
                <a:gd name="connsiteY12" fmla="*/ 883795 h 1101373"/>
                <a:gd name="connsiteX13" fmla="*/ 640879 w 867193"/>
                <a:gd name="connsiteY13" fmla="*/ 194341 h 1101373"/>
                <a:gd name="connsiteX14" fmla="*/ 360515 w 867193"/>
                <a:gd name="connsiteY14" fmla="*/ 557321 h 1101373"/>
                <a:gd name="connsiteX15" fmla="*/ 282793 w 867193"/>
                <a:gd name="connsiteY15" fmla="*/ 402675 h 1101373"/>
                <a:gd name="connsiteX16" fmla="*/ 210617 w 867193"/>
                <a:gd name="connsiteY16" fmla="*/ 439215 h 1101373"/>
                <a:gd name="connsiteX17" fmla="*/ 346486 w 867193"/>
                <a:gd name="connsiteY17" fmla="*/ 668321 h 1101373"/>
                <a:gd name="connsiteX18" fmla="*/ 353772 w 867193"/>
                <a:gd name="connsiteY18" fmla="*/ 667958 h 1101373"/>
                <a:gd name="connsiteX19" fmla="*/ 658859 w 867193"/>
                <a:gd name="connsiteY19" fmla="*/ 206775 h 1101373"/>
                <a:gd name="connsiteX20" fmla="*/ 640879 w 867193"/>
                <a:gd name="connsiteY20" fmla="*/ 194341 h 1101373"/>
                <a:gd name="connsiteX21" fmla="*/ 0 w 867193"/>
                <a:gd name="connsiteY21" fmla="*/ 0 h 1101373"/>
                <a:gd name="connsiteX22" fmla="*/ 866396 w 867193"/>
                <a:gd name="connsiteY22" fmla="*/ 0 h 1101373"/>
                <a:gd name="connsiteX23" fmla="*/ 867157 w 867193"/>
                <a:gd name="connsiteY23" fmla="*/ 16240 h 1101373"/>
                <a:gd name="connsiteX24" fmla="*/ 867193 w 867193"/>
                <a:gd name="connsiteY24" fmla="*/ 846023 h 1101373"/>
                <a:gd name="connsiteX25" fmla="*/ 867193 w 867193"/>
                <a:gd name="connsiteY25" fmla="*/ 865199 h 1101373"/>
                <a:gd name="connsiteX26" fmla="*/ 435 w 867193"/>
                <a:gd name="connsiteY26" fmla="*/ 865199 h 1101373"/>
                <a:gd name="connsiteX27" fmla="*/ 435 w 867193"/>
                <a:gd name="connsiteY27" fmla="*/ 844246 h 1101373"/>
                <a:gd name="connsiteX28" fmla="*/ 399 w 867193"/>
                <a:gd name="connsiteY28" fmla="*/ 19902 h 1101373"/>
                <a:gd name="connsiteX29" fmla="*/ 0 w 867193"/>
                <a:gd name="connsiteY29" fmla="*/ 0 h 1101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867193" h="1101373">
                  <a:moveTo>
                    <a:pt x="1559" y="883795"/>
                  </a:moveTo>
                  <a:cubicBezTo>
                    <a:pt x="289536" y="883795"/>
                    <a:pt x="577440" y="883795"/>
                    <a:pt x="866251" y="883795"/>
                  </a:cubicBezTo>
                  <a:cubicBezTo>
                    <a:pt x="866251" y="956297"/>
                    <a:pt x="866251" y="1028001"/>
                    <a:pt x="866251" y="1101228"/>
                  </a:cubicBezTo>
                  <a:cubicBezTo>
                    <a:pt x="832356" y="1101228"/>
                    <a:pt x="798244" y="1101228"/>
                    <a:pt x="762392" y="1101228"/>
                  </a:cubicBezTo>
                  <a:cubicBezTo>
                    <a:pt x="762392" y="1069073"/>
                    <a:pt x="762392" y="1036157"/>
                    <a:pt x="762392" y="1001864"/>
                  </a:cubicBezTo>
                  <a:cubicBezTo>
                    <a:pt x="669916" y="1001864"/>
                    <a:pt x="579144" y="1001864"/>
                    <a:pt x="487030" y="1001864"/>
                  </a:cubicBezTo>
                  <a:cubicBezTo>
                    <a:pt x="487030" y="1034816"/>
                    <a:pt x="487030" y="1067261"/>
                    <a:pt x="487030" y="1101191"/>
                  </a:cubicBezTo>
                  <a:cubicBezTo>
                    <a:pt x="451650" y="1101191"/>
                    <a:pt x="417610" y="1101191"/>
                    <a:pt x="381722" y="1101191"/>
                  </a:cubicBezTo>
                  <a:cubicBezTo>
                    <a:pt x="381722" y="1068711"/>
                    <a:pt x="381722" y="1035795"/>
                    <a:pt x="381722" y="1001683"/>
                  </a:cubicBezTo>
                  <a:cubicBezTo>
                    <a:pt x="289536" y="1001719"/>
                    <a:pt x="199199" y="1001719"/>
                    <a:pt x="106252" y="1001719"/>
                  </a:cubicBezTo>
                  <a:cubicBezTo>
                    <a:pt x="106252" y="1035106"/>
                    <a:pt x="106252" y="1067551"/>
                    <a:pt x="106252" y="1101373"/>
                  </a:cubicBezTo>
                  <a:cubicBezTo>
                    <a:pt x="70871" y="1101373"/>
                    <a:pt x="36795" y="1101373"/>
                    <a:pt x="1559" y="1101373"/>
                  </a:cubicBezTo>
                  <a:cubicBezTo>
                    <a:pt x="1559" y="1029306"/>
                    <a:pt x="1559" y="957130"/>
                    <a:pt x="1559" y="883795"/>
                  </a:cubicBezTo>
                  <a:close/>
                  <a:moveTo>
                    <a:pt x="640879" y="194341"/>
                  </a:moveTo>
                  <a:cubicBezTo>
                    <a:pt x="547062" y="315781"/>
                    <a:pt x="454477" y="435663"/>
                    <a:pt x="360515" y="557321"/>
                  </a:cubicBezTo>
                  <a:cubicBezTo>
                    <a:pt x="333653" y="503851"/>
                    <a:pt x="308350" y="453498"/>
                    <a:pt x="282793" y="402675"/>
                  </a:cubicBezTo>
                  <a:cubicBezTo>
                    <a:pt x="258215" y="415109"/>
                    <a:pt x="235377" y="426673"/>
                    <a:pt x="210617" y="439215"/>
                  </a:cubicBezTo>
                  <a:cubicBezTo>
                    <a:pt x="256729" y="516974"/>
                    <a:pt x="301607" y="592629"/>
                    <a:pt x="346486" y="668321"/>
                  </a:cubicBezTo>
                  <a:cubicBezTo>
                    <a:pt x="348915" y="668212"/>
                    <a:pt x="351343" y="668067"/>
                    <a:pt x="353772" y="667958"/>
                  </a:cubicBezTo>
                  <a:cubicBezTo>
                    <a:pt x="455383" y="514363"/>
                    <a:pt x="556995" y="360769"/>
                    <a:pt x="658859" y="206775"/>
                  </a:cubicBezTo>
                  <a:cubicBezTo>
                    <a:pt x="651065" y="201337"/>
                    <a:pt x="646679" y="198328"/>
                    <a:pt x="640879" y="194341"/>
                  </a:cubicBezTo>
                  <a:close/>
                  <a:moveTo>
                    <a:pt x="0" y="0"/>
                  </a:moveTo>
                  <a:cubicBezTo>
                    <a:pt x="288811" y="0"/>
                    <a:pt x="577585" y="0"/>
                    <a:pt x="866396" y="0"/>
                  </a:cubicBezTo>
                  <a:cubicBezTo>
                    <a:pt x="866649" y="5401"/>
                    <a:pt x="867157" y="10839"/>
                    <a:pt x="867157" y="16240"/>
                  </a:cubicBezTo>
                  <a:cubicBezTo>
                    <a:pt x="867193" y="292834"/>
                    <a:pt x="867193" y="569429"/>
                    <a:pt x="867193" y="846023"/>
                  </a:cubicBezTo>
                  <a:cubicBezTo>
                    <a:pt x="867193" y="852004"/>
                    <a:pt x="867193" y="857985"/>
                    <a:pt x="867193" y="865199"/>
                  </a:cubicBezTo>
                  <a:cubicBezTo>
                    <a:pt x="578346" y="865199"/>
                    <a:pt x="290623" y="865199"/>
                    <a:pt x="435" y="865199"/>
                  </a:cubicBezTo>
                  <a:cubicBezTo>
                    <a:pt x="435" y="858239"/>
                    <a:pt x="435" y="851243"/>
                    <a:pt x="435" y="844246"/>
                  </a:cubicBezTo>
                  <a:cubicBezTo>
                    <a:pt x="435" y="569465"/>
                    <a:pt x="435" y="294683"/>
                    <a:pt x="399" y="19902"/>
                  </a:cubicBezTo>
                  <a:cubicBezTo>
                    <a:pt x="399" y="13268"/>
                    <a:pt x="145" y="6634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 w="36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</p:grpSp>
      <p:grpSp>
        <p:nvGrpSpPr>
          <p:cNvPr id="1331" name="Group 17">
            <a:extLst>
              <a:ext uri="{FF2B5EF4-FFF2-40B4-BE49-F238E27FC236}">
                <a16:creationId xmlns:a16="http://schemas.microsoft.com/office/drawing/2014/main" id="{FB64A5C0-1BEE-4A2A-BC94-D31EAE9AD68A}"/>
              </a:ext>
            </a:extLst>
          </p:cNvPr>
          <p:cNvGrpSpPr/>
          <p:nvPr/>
        </p:nvGrpSpPr>
        <p:grpSpPr>
          <a:xfrm>
            <a:off x="805375" y="1826345"/>
            <a:ext cx="2662240" cy="2576701"/>
            <a:chOff x="5507905" y="353326"/>
            <a:chExt cx="2662240" cy="2576701"/>
          </a:xfrm>
        </p:grpSpPr>
        <p:sp>
          <p:nvSpPr>
            <p:cNvPr id="1332" name="TextBox 1331">
              <a:extLst>
                <a:ext uri="{FF2B5EF4-FFF2-40B4-BE49-F238E27FC236}">
                  <a16:creationId xmlns:a16="http://schemas.microsoft.com/office/drawing/2014/main" id="{2808299E-D99F-4E19-8D8D-D1601E115017}"/>
                </a:ext>
              </a:extLst>
            </p:cNvPr>
            <p:cNvSpPr txBox="1"/>
            <p:nvPr/>
          </p:nvSpPr>
          <p:spPr>
            <a:xfrm>
              <a:off x="5507906" y="353326"/>
              <a:ext cx="13620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b="1" dirty="0">
                  <a:solidFill>
                    <a:schemeClr val="accent2"/>
                  </a:solidFill>
                  <a:cs typeface="Arial" pitchFamily="34" charset="0"/>
                </a:rPr>
                <a:t>Your</a:t>
              </a:r>
            </a:p>
            <a:p>
              <a:r>
                <a:rPr lang="en-US" altLang="ko-KR" b="1" dirty="0">
                  <a:solidFill>
                    <a:schemeClr val="accent2"/>
                  </a:solidFill>
                  <a:cs typeface="Arial" pitchFamily="34" charset="0"/>
                </a:rPr>
                <a:t>Text Here</a:t>
              </a:r>
              <a:endParaRPr lang="ko-KR" altLang="en-US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  <p:sp>
          <p:nvSpPr>
            <p:cNvPr id="1333" name="TextBox 1332">
              <a:extLst>
                <a:ext uri="{FF2B5EF4-FFF2-40B4-BE49-F238E27FC236}">
                  <a16:creationId xmlns:a16="http://schemas.microsoft.com/office/drawing/2014/main" id="{544D4411-EEF5-41E2-8D61-1D5C6CAD25B6}"/>
                </a:ext>
              </a:extLst>
            </p:cNvPr>
            <p:cNvSpPr txBox="1"/>
            <p:nvPr/>
          </p:nvSpPr>
          <p:spPr>
            <a:xfrm>
              <a:off x="6188945" y="996783"/>
              <a:ext cx="1981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cs typeface="Arial" pitchFamily="34" charset="0"/>
                </a:rPr>
                <a:t>Get a modern PowerPoint  Presentation that is beautifully designed. </a:t>
              </a:r>
              <a:r>
                <a:rPr lang="ko-KR" altLang="en-US" sz="1200" dirty="0">
                  <a:cs typeface="Arial" pitchFamily="34" charset="0"/>
                </a:rPr>
                <a:t>   </a:t>
              </a:r>
            </a:p>
          </p:txBody>
        </p:sp>
        <p:sp>
          <p:nvSpPr>
            <p:cNvPr id="1334" name="TextBox 1333">
              <a:extLst>
                <a:ext uri="{FF2B5EF4-FFF2-40B4-BE49-F238E27FC236}">
                  <a16:creationId xmlns:a16="http://schemas.microsoft.com/office/drawing/2014/main" id="{B6C9935B-75A4-4DE1-869F-76BA37BE9CBB}"/>
                </a:ext>
              </a:extLst>
            </p:cNvPr>
            <p:cNvSpPr txBox="1"/>
            <p:nvPr/>
          </p:nvSpPr>
          <p:spPr>
            <a:xfrm>
              <a:off x="5507905" y="1640240"/>
              <a:ext cx="13620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b="1" dirty="0">
                  <a:solidFill>
                    <a:schemeClr val="accent1"/>
                  </a:solidFill>
                  <a:cs typeface="Arial" pitchFamily="34" charset="0"/>
                </a:rPr>
                <a:t>Your</a:t>
              </a:r>
            </a:p>
            <a:p>
              <a:r>
                <a:rPr lang="en-US" altLang="ko-KR" b="1" dirty="0">
                  <a:solidFill>
                    <a:schemeClr val="accent1"/>
                  </a:solidFill>
                  <a:cs typeface="Arial" pitchFamily="34" charset="0"/>
                </a:rPr>
                <a:t>Text Here</a:t>
              </a:r>
              <a:endParaRPr lang="ko-KR" altLang="en-US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1335" name="TextBox 1334">
              <a:extLst>
                <a:ext uri="{FF2B5EF4-FFF2-40B4-BE49-F238E27FC236}">
                  <a16:creationId xmlns:a16="http://schemas.microsoft.com/office/drawing/2014/main" id="{FAB9E341-18DE-4A6F-8377-AACC6BB19D40}"/>
                </a:ext>
              </a:extLst>
            </p:cNvPr>
            <p:cNvSpPr txBox="1"/>
            <p:nvPr/>
          </p:nvSpPr>
          <p:spPr>
            <a:xfrm>
              <a:off x="6188945" y="2283696"/>
              <a:ext cx="1981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cs typeface="Arial" pitchFamily="34" charset="0"/>
                </a:rPr>
                <a:t>Get a modern PowerPoint  Presentation that is beautifully designed. </a:t>
              </a:r>
              <a:r>
                <a:rPr lang="ko-KR" altLang="en-US" sz="1200" dirty="0">
                  <a:cs typeface="Arial" pitchFamily="34" charset="0"/>
                </a:rPr>
                <a:t>   </a:t>
              </a:r>
            </a:p>
          </p:txBody>
        </p:sp>
      </p:grpSp>
      <p:sp>
        <p:nvSpPr>
          <p:cNvPr id="1336" name="Rectangle 8">
            <a:extLst>
              <a:ext uri="{FF2B5EF4-FFF2-40B4-BE49-F238E27FC236}">
                <a16:creationId xmlns:a16="http://schemas.microsoft.com/office/drawing/2014/main" id="{FF9648D9-1E3A-4791-9E1D-E221C57936CE}"/>
              </a:ext>
            </a:extLst>
          </p:cNvPr>
          <p:cNvSpPr/>
          <p:nvPr/>
        </p:nvSpPr>
        <p:spPr>
          <a:xfrm>
            <a:off x="3573997" y="1785958"/>
            <a:ext cx="66021" cy="26574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grpSp>
        <p:nvGrpSpPr>
          <p:cNvPr id="1337" name="Group 18">
            <a:extLst>
              <a:ext uri="{FF2B5EF4-FFF2-40B4-BE49-F238E27FC236}">
                <a16:creationId xmlns:a16="http://schemas.microsoft.com/office/drawing/2014/main" id="{7D8723C1-AB7C-4C28-8107-1B4E0834B0E8}"/>
              </a:ext>
            </a:extLst>
          </p:cNvPr>
          <p:cNvGrpSpPr/>
          <p:nvPr/>
        </p:nvGrpSpPr>
        <p:grpSpPr>
          <a:xfrm>
            <a:off x="3901118" y="1845981"/>
            <a:ext cx="3283552" cy="2537429"/>
            <a:chOff x="8908448" y="506479"/>
            <a:chExt cx="3283552" cy="2537429"/>
          </a:xfrm>
        </p:grpSpPr>
        <p:sp>
          <p:nvSpPr>
            <p:cNvPr id="1338" name="TextBox 1337">
              <a:extLst>
                <a:ext uri="{FF2B5EF4-FFF2-40B4-BE49-F238E27FC236}">
                  <a16:creationId xmlns:a16="http://schemas.microsoft.com/office/drawing/2014/main" id="{3F84488D-E4E6-4F40-9CF9-EA5E65C62017}"/>
                </a:ext>
              </a:extLst>
            </p:cNvPr>
            <p:cNvSpPr txBox="1"/>
            <p:nvPr/>
          </p:nvSpPr>
          <p:spPr>
            <a:xfrm>
              <a:off x="8908448" y="506479"/>
              <a:ext cx="3283552" cy="2893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ct val="80000"/>
                </a:lnSpc>
                <a:buFont typeface="Wingdings" panose="05000000000000000000" pitchFamily="2" charset="2"/>
                <a:buChar char="ü"/>
              </a:pPr>
              <a:r>
                <a:rPr lang="en-US" altLang="ko-KR" sz="1600" dirty="0">
                  <a:cs typeface="Arial" pitchFamily="34" charset="0"/>
                </a:rPr>
                <a:t>Simple Portfolio Presentation</a:t>
              </a:r>
            </a:p>
          </p:txBody>
        </p:sp>
        <p:sp>
          <p:nvSpPr>
            <p:cNvPr id="1339" name="TextBox 1338">
              <a:extLst>
                <a:ext uri="{FF2B5EF4-FFF2-40B4-BE49-F238E27FC236}">
                  <a16:creationId xmlns:a16="http://schemas.microsoft.com/office/drawing/2014/main" id="{6DDE0FE6-FBEE-46D9-909A-E270F4968C8B}"/>
                </a:ext>
              </a:extLst>
            </p:cNvPr>
            <p:cNvSpPr txBox="1"/>
            <p:nvPr/>
          </p:nvSpPr>
          <p:spPr>
            <a:xfrm>
              <a:off x="8908448" y="827639"/>
              <a:ext cx="3283552" cy="2893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ct val="80000"/>
                </a:lnSpc>
                <a:buFont typeface="Wingdings" panose="05000000000000000000" pitchFamily="2" charset="2"/>
                <a:buChar char="ü"/>
              </a:pPr>
              <a:r>
                <a:rPr lang="en-US" altLang="ko-KR" sz="1600" dirty="0">
                  <a:cs typeface="Arial" pitchFamily="34" charset="0"/>
                </a:rPr>
                <a:t>Presentation</a:t>
              </a:r>
            </a:p>
          </p:txBody>
        </p:sp>
        <p:sp>
          <p:nvSpPr>
            <p:cNvPr id="1340" name="TextBox 1339">
              <a:extLst>
                <a:ext uri="{FF2B5EF4-FFF2-40B4-BE49-F238E27FC236}">
                  <a16:creationId xmlns:a16="http://schemas.microsoft.com/office/drawing/2014/main" id="{182135A8-F951-4FE6-80F2-68D2D0560CBF}"/>
                </a:ext>
              </a:extLst>
            </p:cNvPr>
            <p:cNvSpPr txBox="1"/>
            <p:nvPr/>
          </p:nvSpPr>
          <p:spPr>
            <a:xfrm>
              <a:off x="8908448" y="1791119"/>
              <a:ext cx="3283552" cy="2893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ct val="80000"/>
                </a:lnSpc>
                <a:buFont typeface="Wingdings" panose="05000000000000000000" pitchFamily="2" charset="2"/>
                <a:buChar char="ü"/>
              </a:pPr>
              <a:r>
                <a:rPr lang="en-US" altLang="ko-KR" sz="1600" dirty="0">
                  <a:cs typeface="Arial" pitchFamily="34" charset="0"/>
                </a:rPr>
                <a:t>Portfolio Presentation</a:t>
              </a:r>
            </a:p>
          </p:txBody>
        </p:sp>
        <p:sp>
          <p:nvSpPr>
            <p:cNvPr id="1341" name="TextBox 1340">
              <a:extLst>
                <a:ext uri="{FF2B5EF4-FFF2-40B4-BE49-F238E27FC236}">
                  <a16:creationId xmlns:a16="http://schemas.microsoft.com/office/drawing/2014/main" id="{150FAD26-9E27-4E74-AC6F-1CF811303569}"/>
                </a:ext>
              </a:extLst>
            </p:cNvPr>
            <p:cNvSpPr txBox="1"/>
            <p:nvPr/>
          </p:nvSpPr>
          <p:spPr>
            <a:xfrm>
              <a:off x="8908448" y="1469959"/>
              <a:ext cx="3283552" cy="2893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ct val="80000"/>
                </a:lnSpc>
                <a:buFont typeface="Wingdings" panose="05000000000000000000" pitchFamily="2" charset="2"/>
                <a:buChar char="ü"/>
              </a:pPr>
              <a:r>
                <a:rPr lang="en-US" altLang="ko-KR" sz="1600" dirty="0">
                  <a:cs typeface="Arial" pitchFamily="34" charset="0"/>
                </a:rPr>
                <a:t>Simple Portfolio</a:t>
              </a:r>
            </a:p>
          </p:txBody>
        </p:sp>
        <p:sp>
          <p:nvSpPr>
            <p:cNvPr id="1342" name="TextBox 1341">
              <a:extLst>
                <a:ext uri="{FF2B5EF4-FFF2-40B4-BE49-F238E27FC236}">
                  <a16:creationId xmlns:a16="http://schemas.microsoft.com/office/drawing/2014/main" id="{AAABC406-4C7D-44EA-8E2A-BF9A2C9607BF}"/>
                </a:ext>
              </a:extLst>
            </p:cNvPr>
            <p:cNvSpPr txBox="1"/>
            <p:nvPr/>
          </p:nvSpPr>
          <p:spPr>
            <a:xfrm>
              <a:off x="8908448" y="1148799"/>
              <a:ext cx="3283552" cy="2893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ct val="80000"/>
                </a:lnSpc>
                <a:buFont typeface="Wingdings" panose="05000000000000000000" pitchFamily="2" charset="2"/>
                <a:buChar char="ü"/>
              </a:pPr>
              <a:r>
                <a:rPr lang="en-US" altLang="ko-KR" sz="1600" dirty="0">
                  <a:cs typeface="Arial" pitchFamily="34" charset="0"/>
                </a:rPr>
                <a:t>Portfolio</a:t>
              </a:r>
            </a:p>
          </p:txBody>
        </p:sp>
        <p:sp>
          <p:nvSpPr>
            <p:cNvPr id="1343" name="TextBox 1342">
              <a:extLst>
                <a:ext uri="{FF2B5EF4-FFF2-40B4-BE49-F238E27FC236}">
                  <a16:creationId xmlns:a16="http://schemas.microsoft.com/office/drawing/2014/main" id="{1013AF5A-ABD1-404E-BD0D-745856174152}"/>
                </a:ext>
              </a:extLst>
            </p:cNvPr>
            <p:cNvSpPr txBox="1"/>
            <p:nvPr/>
          </p:nvSpPr>
          <p:spPr>
            <a:xfrm>
              <a:off x="8908448" y="2112279"/>
              <a:ext cx="3283552" cy="2893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ct val="80000"/>
                </a:lnSpc>
                <a:buFont typeface="Wingdings" panose="05000000000000000000" pitchFamily="2" charset="2"/>
                <a:buChar char="ü"/>
              </a:pPr>
              <a:r>
                <a:rPr lang="en-US" altLang="ko-KR" sz="1600" dirty="0">
                  <a:cs typeface="Arial" pitchFamily="34" charset="0"/>
                </a:rPr>
                <a:t>Presentation</a:t>
              </a:r>
            </a:p>
          </p:txBody>
        </p:sp>
        <p:sp>
          <p:nvSpPr>
            <p:cNvPr id="1344" name="TextBox 1343">
              <a:extLst>
                <a:ext uri="{FF2B5EF4-FFF2-40B4-BE49-F238E27FC236}">
                  <a16:creationId xmlns:a16="http://schemas.microsoft.com/office/drawing/2014/main" id="{340E9D7D-6793-4D1D-BF0D-FF3A110CB0B7}"/>
                </a:ext>
              </a:extLst>
            </p:cNvPr>
            <p:cNvSpPr txBox="1"/>
            <p:nvPr/>
          </p:nvSpPr>
          <p:spPr>
            <a:xfrm>
              <a:off x="8908448" y="2754598"/>
              <a:ext cx="3283552" cy="2893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ct val="80000"/>
                </a:lnSpc>
                <a:buFont typeface="Wingdings" panose="05000000000000000000" pitchFamily="2" charset="2"/>
                <a:buChar char="ü"/>
              </a:pPr>
              <a:r>
                <a:rPr lang="en-US" altLang="ko-KR" sz="1600" dirty="0">
                  <a:cs typeface="Arial" pitchFamily="34" charset="0"/>
                </a:rPr>
                <a:t>Simple Portfolio</a:t>
              </a:r>
            </a:p>
          </p:txBody>
        </p:sp>
        <p:sp>
          <p:nvSpPr>
            <p:cNvPr id="1345" name="TextBox 1344">
              <a:extLst>
                <a:ext uri="{FF2B5EF4-FFF2-40B4-BE49-F238E27FC236}">
                  <a16:creationId xmlns:a16="http://schemas.microsoft.com/office/drawing/2014/main" id="{512D1FD8-1DCD-4AB5-B5B6-062BEDCDA24C}"/>
                </a:ext>
              </a:extLst>
            </p:cNvPr>
            <p:cNvSpPr txBox="1"/>
            <p:nvPr/>
          </p:nvSpPr>
          <p:spPr>
            <a:xfrm>
              <a:off x="8908448" y="2433439"/>
              <a:ext cx="3283552" cy="2893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ct val="80000"/>
                </a:lnSpc>
                <a:buFont typeface="Wingdings" panose="05000000000000000000" pitchFamily="2" charset="2"/>
                <a:buChar char="ü"/>
              </a:pPr>
              <a:r>
                <a:rPr lang="en-US" altLang="ko-KR" sz="1600" dirty="0">
                  <a:cs typeface="Arial" pitchFamily="34" charset="0"/>
                </a:rPr>
                <a:t>Portfolio Presentation</a:t>
              </a:r>
            </a:p>
          </p:txBody>
        </p:sp>
      </p:grpSp>
      <p:sp>
        <p:nvSpPr>
          <p:cNvPr id="1346" name="TextBox 1345">
            <a:extLst>
              <a:ext uri="{FF2B5EF4-FFF2-40B4-BE49-F238E27FC236}">
                <a16:creationId xmlns:a16="http://schemas.microsoft.com/office/drawing/2014/main" id="{4CDA31FA-16F1-4625-AC59-C27BCD978043}"/>
              </a:ext>
            </a:extLst>
          </p:cNvPr>
          <p:cNvSpPr txBox="1"/>
          <p:nvPr/>
        </p:nvSpPr>
        <p:spPr>
          <a:xfrm>
            <a:off x="725112" y="4622820"/>
            <a:ext cx="5179078" cy="6669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altLang="ko-KR" sz="1867" dirty="0">
                <a:solidFill>
                  <a:schemeClr val="accent4"/>
                </a:solidFill>
                <a:cs typeface="Arial" pitchFamily="34" charset="0"/>
              </a:rPr>
              <a:t>L</a:t>
            </a:r>
            <a:r>
              <a:rPr lang="en-US" altLang="ko-KR" sz="1867" dirty="0">
                <a:solidFill>
                  <a:schemeClr val="accent4"/>
                </a:solidFill>
                <a:cs typeface="Arial" pitchFamily="34" charset="0"/>
              </a:rPr>
              <a:t>OREM IPSUM DOLOR SIT AMET, CU USU AGAM INTEGRE IMPEDIT.</a:t>
            </a:r>
            <a:endParaRPr lang="ko-KR" altLang="en-US" sz="1867" dirty="0">
              <a:solidFill>
                <a:schemeClr val="accent4"/>
              </a:solidFill>
              <a:cs typeface="Arial" pitchFamily="34" charset="0"/>
            </a:endParaRPr>
          </a:p>
        </p:txBody>
      </p:sp>
      <p:sp>
        <p:nvSpPr>
          <p:cNvPr id="1347" name="Text Placeholder 20">
            <a:extLst>
              <a:ext uri="{FF2B5EF4-FFF2-40B4-BE49-F238E27FC236}">
                <a16:creationId xmlns:a16="http://schemas.microsoft.com/office/drawing/2014/main" id="{E9CB79C9-D628-4978-91CA-A5B8644CC517}"/>
              </a:ext>
            </a:extLst>
          </p:cNvPr>
          <p:cNvSpPr txBox="1">
            <a:spLocks/>
          </p:cNvSpPr>
          <p:nvPr/>
        </p:nvSpPr>
        <p:spPr>
          <a:xfrm>
            <a:off x="850902" y="5295274"/>
            <a:ext cx="5179078" cy="869341"/>
          </a:xfrm>
          <a:prstGeom prst="rect">
            <a:avLst/>
          </a:prstGeom>
        </p:spPr>
        <p:txBody>
          <a:bodyPr lIns="0" anchor="t"/>
          <a:lstStyle>
            <a:lvl1pPr marL="0" indent="0" algn="r" defTabSz="914400" rtl="0" eaLnBrk="1" latinLnBrk="0" hangingPunct="1">
              <a:spcBef>
                <a:spcPct val="20000"/>
              </a:spcBef>
              <a:buFontTx/>
              <a:buNone/>
              <a:defRPr sz="1200" b="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Get a modern PowerPoint  Presentation that is beautifully designed. I hope and I believe that this Template will your Time. 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zing.  </a:t>
            </a: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6" grpId="0"/>
    </p:bldLst>
  </p:timing>
</p:sld>
</file>

<file path=ppt/theme/theme1.xml><?xml version="1.0" encoding="utf-8"?>
<a:theme xmlns:a="http://schemas.openxmlformats.org/drawingml/2006/main" name="Office Theme">
  <a:themeElements>
    <a:clrScheme name="ALLPPT-10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61358"/>
      </a:accent1>
      <a:accent2>
        <a:srgbClr val="ED7D1F"/>
      </a:accent2>
      <a:accent3>
        <a:srgbClr val="A0C82F"/>
      </a:accent3>
      <a:accent4>
        <a:srgbClr val="32B5D3"/>
      </a:accent4>
      <a:accent5>
        <a:srgbClr val="B44B97"/>
      </a:accent5>
      <a:accent6>
        <a:srgbClr val="435E71"/>
      </a:accent6>
      <a:hlink>
        <a:srgbClr val="FFFFFF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11172</TotalTime>
  <Words>126</Words>
  <Application>Microsoft Office PowerPoint</Application>
  <PresentationFormat>와이드스크린</PresentationFormat>
  <Paragraphs>19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Arial</vt:lpstr>
      <vt:lpstr>Wingdings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33</cp:revision>
  <dcterms:created xsi:type="dcterms:W3CDTF">2018-02-18T19:39:47Z</dcterms:created>
  <dcterms:modified xsi:type="dcterms:W3CDTF">2023-11-27T15:05:09Z</dcterms:modified>
</cp:coreProperties>
</file>