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672" name="그룹 3671">
            <a:extLst>
              <a:ext uri="{FF2B5EF4-FFF2-40B4-BE49-F238E27FC236}">
                <a16:creationId xmlns:a16="http://schemas.microsoft.com/office/drawing/2014/main" id="{E171C64A-750E-4E7B-8073-F6EEABD21942}"/>
              </a:ext>
            </a:extLst>
          </p:cNvPr>
          <p:cNvGrpSpPr/>
          <p:nvPr/>
        </p:nvGrpSpPr>
        <p:grpSpPr>
          <a:xfrm>
            <a:off x="3691354" y="4232366"/>
            <a:ext cx="2202543" cy="1894797"/>
            <a:chOff x="10219162" y="4164615"/>
            <a:chExt cx="1972837" cy="1697186"/>
          </a:xfrm>
        </p:grpSpPr>
        <p:sp>
          <p:nvSpPr>
            <p:cNvPr id="3673" name="자유형: 도형 3672">
              <a:extLst>
                <a:ext uri="{FF2B5EF4-FFF2-40B4-BE49-F238E27FC236}">
                  <a16:creationId xmlns:a16="http://schemas.microsoft.com/office/drawing/2014/main" id="{082A0F19-E502-4A5C-A2A7-706161498F0E}"/>
                </a:ext>
              </a:extLst>
            </p:cNvPr>
            <p:cNvSpPr/>
            <p:nvPr/>
          </p:nvSpPr>
          <p:spPr>
            <a:xfrm>
              <a:off x="10219162" y="5179159"/>
              <a:ext cx="1972837" cy="682642"/>
            </a:xfrm>
            <a:custGeom>
              <a:avLst/>
              <a:gdLst>
                <a:gd name="connsiteX0" fmla="*/ 1961096 w 1972837"/>
                <a:gd name="connsiteY0" fmla="*/ 95570 h 682642"/>
                <a:gd name="connsiteX1" fmla="*/ 1972838 w 1972837"/>
                <a:gd name="connsiteY1" fmla="*/ 83828 h 682642"/>
                <a:gd name="connsiteX2" fmla="*/ 1972838 w 1972837"/>
                <a:gd name="connsiteY2" fmla="*/ 11741 h 682642"/>
                <a:gd name="connsiteX3" fmla="*/ 1961096 w 1972837"/>
                <a:gd name="connsiteY3" fmla="*/ 0 h 682642"/>
                <a:gd name="connsiteX4" fmla="*/ 0 w 1972837"/>
                <a:gd name="connsiteY4" fmla="*/ 0 h 682642"/>
                <a:gd name="connsiteX5" fmla="*/ 0 w 1972837"/>
                <a:gd name="connsiteY5" fmla="*/ 682643 h 682642"/>
                <a:gd name="connsiteX6" fmla="*/ 1961096 w 1972837"/>
                <a:gd name="connsiteY6" fmla="*/ 682643 h 682642"/>
                <a:gd name="connsiteX7" fmla="*/ 1972838 w 1972837"/>
                <a:gd name="connsiteY7" fmla="*/ 670901 h 682642"/>
                <a:gd name="connsiteX8" fmla="*/ 1972838 w 1972837"/>
                <a:gd name="connsiteY8" fmla="*/ 598814 h 682642"/>
                <a:gd name="connsiteX9" fmla="*/ 1961096 w 1972837"/>
                <a:gd name="connsiteY9" fmla="*/ 587073 h 682642"/>
                <a:gd name="connsiteX10" fmla="*/ 706535 w 1972837"/>
                <a:gd name="connsiteY10" fmla="*/ 587073 h 682642"/>
                <a:gd name="connsiteX11" fmla="*/ 648511 w 1972837"/>
                <a:gd name="connsiteY11" fmla="*/ 529048 h 682642"/>
                <a:gd name="connsiteX12" fmla="*/ 648511 w 1972837"/>
                <a:gd name="connsiteY12" fmla="*/ 153595 h 682642"/>
                <a:gd name="connsiteX13" fmla="*/ 706535 w 1972837"/>
                <a:gd name="connsiteY13" fmla="*/ 95570 h 682642"/>
                <a:gd name="connsiteX14" fmla="*/ 1961096 w 1972837"/>
                <a:gd name="connsiteY14" fmla="*/ 95570 h 682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72837" h="682642">
                  <a:moveTo>
                    <a:pt x="1961096" y="95570"/>
                  </a:moveTo>
                  <a:cubicBezTo>
                    <a:pt x="1967581" y="95570"/>
                    <a:pt x="1972838" y="90314"/>
                    <a:pt x="1972838" y="83828"/>
                  </a:cubicBezTo>
                  <a:lnTo>
                    <a:pt x="1972838" y="11741"/>
                  </a:lnTo>
                  <a:cubicBezTo>
                    <a:pt x="1972838" y="5256"/>
                    <a:pt x="1967581" y="0"/>
                    <a:pt x="1961096" y="0"/>
                  </a:cubicBezTo>
                  <a:lnTo>
                    <a:pt x="0" y="0"/>
                  </a:lnTo>
                  <a:lnTo>
                    <a:pt x="0" y="682643"/>
                  </a:lnTo>
                  <a:lnTo>
                    <a:pt x="1961096" y="682643"/>
                  </a:lnTo>
                  <a:cubicBezTo>
                    <a:pt x="1967581" y="682643"/>
                    <a:pt x="1972838" y="677386"/>
                    <a:pt x="1972838" y="670901"/>
                  </a:cubicBezTo>
                  <a:lnTo>
                    <a:pt x="1972838" y="598814"/>
                  </a:lnTo>
                  <a:cubicBezTo>
                    <a:pt x="1972838" y="592329"/>
                    <a:pt x="1967581" y="587073"/>
                    <a:pt x="1961096" y="587073"/>
                  </a:cubicBezTo>
                  <a:lnTo>
                    <a:pt x="706535" y="587073"/>
                  </a:lnTo>
                  <a:cubicBezTo>
                    <a:pt x="674520" y="587073"/>
                    <a:pt x="648511" y="561064"/>
                    <a:pt x="648511" y="529048"/>
                  </a:cubicBezTo>
                  <a:lnTo>
                    <a:pt x="648511" y="153595"/>
                  </a:lnTo>
                  <a:cubicBezTo>
                    <a:pt x="648511" y="121579"/>
                    <a:pt x="674520" y="95570"/>
                    <a:pt x="706535" y="95570"/>
                  </a:cubicBezTo>
                  <a:lnTo>
                    <a:pt x="1961096" y="95570"/>
                  </a:lnTo>
                  <a:close/>
                </a:path>
              </a:pathLst>
            </a:custGeom>
            <a:solidFill>
              <a:schemeClr val="accent4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4" name="자유형: 도형 3673">
              <a:extLst>
                <a:ext uri="{FF2B5EF4-FFF2-40B4-BE49-F238E27FC236}">
                  <a16:creationId xmlns:a16="http://schemas.microsoft.com/office/drawing/2014/main" id="{F780A1EC-2317-4D41-96FF-F1BD1CE6305B}"/>
                </a:ext>
              </a:extLst>
            </p:cNvPr>
            <p:cNvSpPr/>
            <p:nvPr/>
          </p:nvSpPr>
          <p:spPr>
            <a:xfrm>
              <a:off x="10727457" y="5274729"/>
              <a:ext cx="1396278" cy="491502"/>
            </a:xfrm>
            <a:custGeom>
              <a:avLst/>
              <a:gdLst>
                <a:gd name="connsiteX0" fmla="*/ 54611 w 1256062"/>
                <a:gd name="connsiteY0" fmla="*/ 491503 h 491502"/>
                <a:gd name="connsiteX1" fmla="*/ 1256063 w 1256062"/>
                <a:gd name="connsiteY1" fmla="*/ 491503 h 491502"/>
                <a:gd name="connsiteX2" fmla="*/ 1256063 w 1256062"/>
                <a:gd name="connsiteY2" fmla="*/ 0 h 491502"/>
                <a:gd name="connsiteX3" fmla="*/ 54611 w 1256062"/>
                <a:gd name="connsiteY3" fmla="*/ 0 h 491502"/>
                <a:gd name="connsiteX4" fmla="*/ 0 w 1256062"/>
                <a:gd name="connsiteY4" fmla="*/ 54611 h 491502"/>
                <a:gd name="connsiteX5" fmla="*/ 0 w 1256062"/>
                <a:gd name="connsiteY5" fmla="*/ 436891 h 491502"/>
                <a:gd name="connsiteX6" fmla="*/ 54611 w 1256062"/>
                <a:gd name="connsiteY6" fmla="*/ 491503 h 491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6062" h="491502">
                  <a:moveTo>
                    <a:pt x="54611" y="491503"/>
                  </a:moveTo>
                  <a:lnTo>
                    <a:pt x="1256063" y="491503"/>
                  </a:lnTo>
                  <a:lnTo>
                    <a:pt x="1256063" y="0"/>
                  </a:lnTo>
                  <a:lnTo>
                    <a:pt x="54611" y="0"/>
                  </a:lnTo>
                  <a:cubicBezTo>
                    <a:pt x="24438" y="0"/>
                    <a:pt x="0" y="24439"/>
                    <a:pt x="0" y="54611"/>
                  </a:cubicBezTo>
                  <a:lnTo>
                    <a:pt x="0" y="436891"/>
                  </a:lnTo>
                  <a:cubicBezTo>
                    <a:pt x="0" y="467064"/>
                    <a:pt x="24438" y="491503"/>
                    <a:pt x="54611" y="491503"/>
                  </a:cubicBezTo>
                  <a:close/>
                </a:path>
              </a:pathLst>
            </a:custGeom>
            <a:solidFill>
              <a:srgbClr val="D9E8FD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5" name="자유형: 도형 3674">
              <a:extLst>
                <a:ext uri="{FF2B5EF4-FFF2-40B4-BE49-F238E27FC236}">
                  <a16:creationId xmlns:a16="http://schemas.microsoft.com/office/drawing/2014/main" id="{EEE5563E-9F45-44A5-9E7A-C72939940A45}"/>
                </a:ext>
              </a:extLst>
            </p:cNvPr>
            <p:cNvSpPr/>
            <p:nvPr/>
          </p:nvSpPr>
          <p:spPr>
            <a:xfrm>
              <a:off x="10219162" y="4680830"/>
              <a:ext cx="1884094" cy="477849"/>
            </a:xfrm>
            <a:custGeom>
              <a:avLst/>
              <a:gdLst>
                <a:gd name="connsiteX0" fmla="*/ 1872353 w 1884094"/>
                <a:gd name="connsiteY0" fmla="*/ 66899 h 477849"/>
                <a:gd name="connsiteX1" fmla="*/ 1884094 w 1884094"/>
                <a:gd name="connsiteY1" fmla="*/ 55158 h 477849"/>
                <a:gd name="connsiteX2" fmla="*/ 1884094 w 1884094"/>
                <a:gd name="connsiteY2" fmla="*/ 11741 h 477849"/>
                <a:gd name="connsiteX3" fmla="*/ 1872353 w 1884094"/>
                <a:gd name="connsiteY3" fmla="*/ 0 h 477849"/>
                <a:gd name="connsiteX4" fmla="*/ 0 w 1884094"/>
                <a:gd name="connsiteY4" fmla="*/ 0 h 477849"/>
                <a:gd name="connsiteX5" fmla="*/ 0 w 1884094"/>
                <a:gd name="connsiteY5" fmla="*/ 477850 h 477849"/>
                <a:gd name="connsiteX6" fmla="*/ 1872353 w 1884094"/>
                <a:gd name="connsiteY6" fmla="*/ 477850 h 477849"/>
                <a:gd name="connsiteX7" fmla="*/ 1884094 w 1884094"/>
                <a:gd name="connsiteY7" fmla="*/ 466108 h 477849"/>
                <a:gd name="connsiteX8" fmla="*/ 1884094 w 1884094"/>
                <a:gd name="connsiteY8" fmla="*/ 422692 h 477849"/>
                <a:gd name="connsiteX9" fmla="*/ 1872353 w 1884094"/>
                <a:gd name="connsiteY9" fmla="*/ 410951 h 477849"/>
                <a:gd name="connsiteX10" fmla="*/ 673836 w 1884094"/>
                <a:gd name="connsiteY10" fmla="*/ 410951 h 477849"/>
                <a:gd name="connsiteX11" fmla="*/ 619293 w 1884094"/>
                <a:gd name="connsiteY11" fmla="*/ 356408 h 477849"/>
                <a:gd name="connsiteX12" fmla="*/ 619293 w 1884094"/>
                <a:gd name="connsiteY12" fmla="*/ 121374 h 477849"/>
                <a:gd name="connsiteX13" fmla="*/ 673836 w 1884094"/>
                <a:gd name="connsiteY13" fmla="*/ 66831 h 477849"/>
                <a:gd name="connsiteX14" fmla="*/ 1872353 w 1884094"/>
                <a:gd name="connsiteY14" fmla="*/ 66831 h 477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84094" h="477849">
                  <a:moveTo>
                    <a:pt x="1872353" y="66899"/>
                  </a:moveTo>
                  <a:cubicBezTo>
                    <a:pt x="1878838" y="66899"/>
                    <a:pt x="1884094" y="61642"/>
                    <a:pt x="1884094" y="55158"/>
                  </a:cubicBezTo>
                  <a:lnTo>
                    <a:pt x="1884094" y="11741"/>
                  </a:lnTo>
                  <a:cubicBezTo>
                    <a:pt x="1884094" y="5256"/>
                    <a:pt x="1878838" y="0"/>
                    <a:pt x="1872353" y="0"/>
                  </a:cubicBezTo>
                  <a:lnTo>
                    <a:pt x="0" y="0"/>
                  </a:lnTo>
                  <a:lnTo>
                    <a:pt x="0" y="477850"/>
                  </a:lnTo>
                  <a:lnTo>
                    <a:pt x="1872353" y="477850"/>
                  </a:lnTo>
                  <a:cubicBezTo>
                    <a:pt x="1878838" y="477850"/>
                    <a:pt x="1884094" y="472593"/>
                    <a:pt x="1884094" y="466108"/>
                  </a:cubicBezTo>
                  <a:lnTo>
                    <a:pt x="1884094" y="422692"/>
                  </a:lnTo>
                  <a:cubicBezTo>
                    <a:pt x="1884094" y="416207"/>
                    <a:pt x="1878838" y="410951"/>
                    <a:pt x="1872353" y="410951"/>
                  </a:cubicBezTo>
                  <a:lnTo>
                    <a:pt x="673836" y="410951"/>
                  </a:lnTo>
                  <a:cubicBezTo>
                    <a:pt x="643733" y="410951"/>
                    <a:pt x="619293" y="386512"/>
                    <a:pt x="619293" y="356408"/>
                  </a:cubicBezTo>
                  <a:lnTo>
                    <a:pt x="619293" y="121374"/>
                  </a:lnTo>
                  <a:cubicBezTo>
                    <a:pt x="619293" y="91269"/>
                    <a:pt x="643733" y="66831"/>
                    <a:pt x="673836" y="66831"/>
                  </a:cubicBezTo>
                  <a:lnTo>
                    <a:pt x="1872353" y="66831"/>
                  </a:lnTo>
                  <a:close/>
                </a:path>
              </a:pathLst>
            </a:custGeom>
            <a:solidFill>
              <a:schemeClr val="accent2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6" name="자유형: 도형 3675">
              <a:extLst>
                <a:ext uri="{FF2B5EF4-FFF2-40B4-BE49-F238E27FC236}">
                  <a16:creationId xmlns:a16="http://schemas.microsoft.com/office/drawing/2014/main" id="{334804EB-092F-49CE-9DD7-F4B5761AD2A1}"/>
                </a:ext>
              </a:extLst>
            </p:cNvPr>
            <p:cNvSpPr/>
            <p:nvPr/>
          </p:nvSpPr>
          <p:spPr>
            <a:xfrm>
              <a:off x="10838524" y="4747729"/>
              <a:ext cx="1199539" cy="344052"/>
            </a:xfrm>
            <a:custGeom>
              <a:avLst/>
              <a:gdLst>
                <a:gd name="connsiteX0" fmla="*/ 54611 w 1199539"/>
                <a:gd name="connsiteY0" fmla="*/ 344052 h 344052"/>
                <a:gd name="connsiteX1" fmla="*/ 1199540 w 1199539"/>
                <a:gd name="connsiteY1" fmla="*/ 344052 h 344052"/>
                <a:gd name="connsiteX2" fmla="*/ 1199540 w 1199539"/>
                <a:gd name="connsiteY2" fmla="*/ 0 h 344052"/>
                <a:gd name="connsiteX3" fmla="*/ 54611 w 1199539"/>
                <a:gd name="connsiteY3" fmla="*/ 0 h 344052"/>
                <a:gd name="connsiteX4" fmla="*/ 0 w 1199539"/>
                <a:gd name="connsiteY4" fmla="*/ 54611 h 344052"/>
                <a:gd name="connsiteX5" fmla="*/ 0 w 1199539"/>
                <a:gd name="connsiteY5" fmla="*/ 289441 h 344052"/>
                <a:gd name="connsiteX6" fmla="*/ 54611 w 1199539"/>
                <a:gd name="connsiteY6" fmla="*/ 344052 h 344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9539" h="344052">
                  <a:moveTo>
                    <a:pt x="54611" y="344052"/>
                  </a:moveTo>
                  <a:lnTo>
                    <a:pt x="1199540" y="344052"/>
                  </a:lnTo>
                  <a:lnTo>
                    <a:pt x="1199540" y="0"/>
                  </a:lnTo>
                  <a:lnTo>
                    <a:pt x="54611" y="0"/>
                  </a:lnTo>
                  <a:cubicBezTo>
                    <a:pt x="24439" y="0"/>
                    <a:pt x="0" y="24439"/>
                    <a:pt x="0" y="54611"/>
                  </a:cubicBezTo>
                  <a:lnTo>
                    <a:pt x="0" y="289441"/>
                  </a:lnTo>
                  <a:cubicBezTo>
                    <a:pt x="0" y="319613"/>
                    <a:pt x="24439" y="344052"/>
                    <a:pt x="54611" y="344052"/>
                  </a:cubicBezTo>
                  <a:close/>
                </a:path>
              </a:pathLst>
            </a:custGeom>
            <a:solidFill>
              <a:srgbClr val="D9E8FD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7" name="자유형: 도형 3676">
              <a:extLst>
                <a:ext uri="{FF2B5EF4-FFF2-40B4-BE49-F238E27FC236}">
                  <a16:creationId xmlns:a16="http://schemas.microsoft.com/office/drawing/2014/main" id="{92672FC0-71BC-4EDA-AA02-2DA4EF000A3D}"/>
                </a:ext>
              </a:extLst>
            </p:cNvPr>
            <p:cNvSpPr/>
            <p:nvPr/>
          </p:nvSpPr>
          <p:spPr>
            <a:xfrm>
              <a:off x="10219162" y="4164615"/>
              <a:ext cx="1541066" cy="477849"/>
            </a:xfrm>
            <a:custGeom>
              <a:avLst/>
              <a:gdLst>
                <a:gd name="connsiteX0" fmla="*/ 1529325 w 1541066"/>
                <a:gd name="connsiteY0" fmla="*/ 66899 h 477849"/>
                <a:gd name="connsiteX1" fmla="*/ 1541066 w 1541066"/>
                <a:gd name="connsiteY1" fmla="*/ 55158 h 477849"/>
                <a:gd name="connsiteX2" fmla="*/ 1541066 w 1541066"/>
                <a:gd name="connsiteY2" fmla="*/ 11741 h 477849"/>
                <a:gd name="connsiteX3" fmla="*/ 1529325 w 1541066"/>
                <a:gd name="connsiteY3" fmla="*/ 0 h 477849"/>
                <a:gd name="connsiteX4" fmla="*/ 0 w 1541066"/>
                <a:gd name="connsiteY4" fmla="*/ 0 h 477849"/>
                <a:gd name="connsiteX5" fmla="*/ 0 w 1541066"/>
                <a:gd name="connsiteY5" fmla="*/ 477850 h 477849"/>
                <a:gd name="connsiteX6" fmla="*/ 1529325 w 1541066"/>
                <a:gd name="connsiteY6" fmla="*/ 477850 h 477849"/>
                <a:gd name="connsiteX7" fmla="*/ 1541066 w 1541066"/>
                <a:gd name="connsiteY7" fmla="*/ 466108 h 477849"/>
                <a:gd name="connsiteX8" fmla="*/ 1541066 w 1541066"/>
                <a:gd name="connsiteY8" fmla="*/ 422692 h 477849"/>
                <a:gd name="connsiteX9" fmla="*/ 1529325 w 1541066"/>
                <a:gd name="connsiteY9" fmla="*/ 410951 h 477849"/>
                <a:gd name="connsiteX10" fmla="*/ 559016 w 1541066"/>
                <a:gd name="connsiteY10" fmla="*/ 410951 h 477849"/>
                <a:gd name="connsiteX11" fmla="*/ 506589 w 1541066"/>
                <a:gd name="connsiteY11" fmla="*/ 358524 h 477849"/>
                <a:gd name="connsiteX12" fmla="*/ 506589 w 1541066"/>
                <a:gd name="connsiteY12" fmla="*/ 119394 h 477849"/>
                <a:gd name="connsiteX13" fmla="*/ 559016 w 1541066"/>
                <a:gd name="connsiteY13" fmla="*/ 66967 h 477849"/>
                <a:gd name="connsiteX14" fmla="*/ 1529325 w 1541066"/>
                <a:gd name="connsiteY14" fmla="*/ 66967 h 477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41066" h="477849">
                  <a:moveTo>
                    <a:pt x="1529325" y="66899"/>
                  </a:moveTo>
                  <a:cubicBezTo>
                    <a:pt x="1535810" y="66899"/>
                    <a:pt x="1541066" y="61642"/>
                    <a:pt x="1541066" y="55158"/>
                  </a:cubicBezTo>
                  <a:lnTo>
                    <a:pt x="1541066" y="11741"/>
                  </a:lnTo>
                  <a:cubicBezTo>
                    <a:pt x="1541066" y="5256"/>
                    <a:pt x="1535810" y="0"/>
                    <a:pt x="1529325" y="0"/>
                  </a:cubicBezTo>
                  <a:lnTo>
                    <a:pt x="0" y="0"/>
                  </a:lnTo>
                  <a:lnTo>
                    <a:pt x="0" y="477850"/>
                  </a:lnTo>
                  <a:lnTo>
                    <a:pt x="1529325" y="477850"/>
                  </a:lnTo>
                  <a:cubicBezTo>
                    <a:pt x="1535810" y="477850"/>
                    <a:pt x="1541066" y="472593"/>
                    <a:pt x="1541066" y="466108"/>
                  </a:cubicBezTo>
                  <a:lnTo>
                    <a:pt x="1541066" y="422692"/>
                  </a:lnTo>
                  <a:cubicBezTo>
                    <a:pt x="1541066" y="416207"/>
                    <a:pt x="1535810" y="410951"/>
                    <a:pt x="1529325" y="410951"/>
                  </a:cubicBezTo>
                  <a:lnTo>
                    <a:pt x="559016" y="410951"/>
                  </a:lnTo>
                  <a:cubicBezTo>
                    <a:pt x="530072" y="410951"/>
                    <a:pt x="506589" y="387468"/>
                    <a:pt x="506589" y="358524"/>
                  </a:cubicBezTo>
                  <a:lnTo>
                    <a:pt x="506589" y="119394"/>
                  </a:lnTo>
                  <a:cubicBezTo>
                    <a:pt x="506589" y="90450"/>
                    <a:pt x="530072" y="66967"/>
                    <a:pt x="559016" y="66967"/>
                  </a:cubicBezTo>
                  <a:lnTo>
                    <a:pt x="1529325" y="66967"/>
                  </a:lnTo>
                  <a:close/>
                </a:path>
              </a:pathLst>
            </a:custGeom>
            <a:solidFill>
              <a:schemeClr val="accent3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8" name="자유형: 도형 3677">
              <a:extLst>
                <a:ext uri="{FF2B5EF4-FFF2-40B4-BE49-F238E27FC236}">
                  <a16:creationId xmlns:a16="http://schemas.microsoft.com/office/drawing/2014/main" id="{558254C8-7617-4174-843A-B3216348A233}"/>
                </a:ext>
              </a:extLst>
            </p:cNvPr>
            <p:cNvSpPr/>
            <p:nvPr/>
          </p:nvSpPr>
          <p:spPr>
            <a:xfrm>
              <a:off x="10727457" y="4231514"/>
              <a:ext cx="981162" cy="344052"/>
            </a:xfrm>
            <a:custGeom>
              <a:avLst/>
              <a:gdLst>
                <a:gd name="connsiteX0" fmla="*/ 54611 w 981162"/>
                <a:gd name="connsiteY0" fmla="*/ 344052 h 344052"/>
                <a:gd name="connsiteX1" fmla="*/ 981162 w 981162"/>
                <a:gd name="connsiteY1" fmla="*/ 344052 h 344052"/>
                <a:gd name="connsiteX2" fmla="*/ 981162 w 981162"/>
                <a:gd name="connsiteY2" fmla="*/ 0 h 344052"/>
                <a:gd name="connsiteX3" fmla="*/ 54611 w 981162"/>
                <a:gd name="connsiteY3" fmla="*/ 0 h 344052"/>
                <a:gd name="connsiteX4" fmla="*/ 0 w 981162"/>
                <a:gd name="connsiteY4" fmla="*/ 54611 h 344052"/>
                <a:gd name="connsiteX5" fmla="*/ 0 w 981162"/>
                <a:gd name="connsiteY5" fmla="*/ 289441 h 344052"/>
                <a:gd name="connsiteX6" fmla="*/ 54611 w 981162"/>
                <a:gd name="connsiteY6" fmla="*/ 344052 h 344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81162" h="344052">
                  <a:moveTo>
                    <a:pt x="54611" y="344052"/>
                  </a:moveTo>
                  <a:lnTo>
                    <a:pt x="981162" y="344052"/>
                  </a:lnTo>
                  <a:lnTo>
                    <a:pt x="981162" y="0"/>
                  </a:lnTo>
                  <a:lnTo>
                    <a:pt x="54611" y="0"/>
                  </a:lnTo>
                  <a:cubicBezTo>
                    <a:pt x="24439" y="0"/>
                    <a:pt x="0" y="24439"/>
                    <a:pt x="0" y="54611"/>
                  </a:cubicBezTo>
                  <a:lnTo>
                    <a:pt x="0" y="289441"/>
                  </a:lnTo>
                  <a:cubicBezTo>
                    <a:pt x="0" y="319545"/>
                    <a:pt x="24439" y="344052"/>
                    <a:pt x="54611" y="344052"/>
                  </a:cubicBezTo>
                  <a:close/>
                </a:path>
              </a:pathLst>
            </a:custGeom>
            <a:solidFill>
              <a:srgbClr val="D9E8FD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79" name="자유형: 도형 3678">
              <a:extLst>
                <a:ext uri="{FF2B5EF4-FFF2-40B4-BE49-F238E27FC236}">
                  <a16:creationId xmlns:a16="http://schemas.microsoft.com/office/drawing/2014/main" id="{6F1541E3-E6C6-4ECC-B93E-72A93A110FC8}"/>
                </a:ext>
              </a:extLst>
            </p:cNvPr>
            <p:cNvSpPr/>
            <p:nvPr/>
          </p:nvSpPr>
          <p:spPr>
            <a:xfrm>
              <a:off x="10224896" y="5170630"/>
              <a:ext cx="1938978" cy="8802"/>
            </a:xfrm>
            <a:custGeom>
              <a:avLst/>
              <a:gdLst>
                <a:gd name="connsiteX0" fmla="*/ 1938979 w 1938978"/>
                <a:gd name="connsiteY0" fmla="*/ 8802 h 8802"/>
                <a:gd name="connsiteX1" fmla="*/ 1857198 w 1938978"/>
                <a:gd name="connsiteY1" fmla="*/ 7642 h 8802"/>
                <a:gd name="connsiteX2" fmla="*/ 43007 w 1938978"/>
                <a:gd name="connsiteY2" fmla="*/ 6754 h 8802"/>
                <a:gd name="connsiteX3" fmla="*/ 0 w 1938978"/>
                <a:gd name="connsiteY3" fmla="*/ 1635 h 8802"/>
                <a:gd name="connsiteX4" fmla="*/ 977749 w 1938978"/>
                <a:gd name="connsiteY4" fmla="*/ 1020 h 8802"/>
                <a:gd name="connsiteX5" fmla="*/ 1901024 w 1938978"/>
                <a:gd name="connsiteY5" fmla="*/ 1362 h 8802"/>
                <a:gd name="connsiteX6" fmla="*/ 1938979 w 1938978"/>
                <a:gd name="connsiteY6" fmla="*/ 8802 h 8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38978" h="8802">
                  <a:moveTo>
                    <a:pt x="1938979" y="8802"/>
                  </a:moveTo>
                  <a:cubicBezTo>
                    <a:pt x="1911741" y="8393"/>
                    <a:pt x="1884436" y="7642"/>
                    <a:pt x="1857198" y="7642"/>
                  </a:cubicBezTo>
                  <a:cubicBezTo>
                    <a:pt x="1252445" y="7369"/>
                    <a:pt x="647692" y="7164"/>
                    <a:pt x="43007" y="6754"/>
                  </a:cubicBezTo>
                  <a:cubicBezTo>
                    <a:pt x="28671" y="6754"/>
                    <a:pt x="13380" y="11192"/>
                    <a:pt x="0" y="1635"/>
                  </a:cubicBezTo>
                  <a:cubicBezTo>
                    <a:pt x="325894" y="1430"/>
                    <a:pt x="651856" y="1088"/>
                    <a:pt x="977749" y="1020"/>
                  </a:cubicBezTo>
                  <a:cubicBezTo>
                    <a:pt x="1285485" y="952"/>
                    <a:pt x="1593288" y="952"/>
                    <a:pt x="1901024" y="1362"/>
                  </a:cubicBezTo>
                  <a:cubicBezTo>
                    <a:pt x="1913721" y="1362"/>
                    <a:pt x="1928534" y="-4714"/>
                    <a:pt x="1938979" y="8802"/>
                  </a:cubicBezTo>
                  <a:close/>
                </a:path>
              </a:pathLst>
            </a:custGeom>
            <a:solidFill>
              <a:srgbClr val="E9F3FA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0" name="자유형: 도형 3679">
              <a:extLst>
                <a:ext uri="{FF2B5EF4-FFF2-40B4-BE49-F238E27FC236}">
                  <a16:creationId xmlns:a16="http://schemas.microsoft.com/office/drawing/2014/main" id="{A1BD160D-8F9D-492E-A9A9-EACFE69E75C3}"/>
                </a:ext>
              </a:extLst>
            </p:cNvPr>
            <p:cNvSpPr/>
            <p:nvPr/>
          </p:nvSpPr>
          <p:spPr>
            <a:xfrm>
              <a:off x="10219302" y="5156222"/>
              <a:ext cx="1882725" cy="10203"/>
            </a:xfrm>
            <a:custGeom>
              <a:avLst/>
              <a:gdLst>
                <a:gd name="connsiteX0" fmla="*/ 65 w 1882725"/>
                <a:gd name="connsiteY0" fmla="*/ 3072 h 10203"/>
                <a:gd name="connsiteX1" fmla="*/ 44369 w 1882725"/>
                <a:gd name="connsiteY1" fmla="*/ 2116 h 10203"/>
                <a:gd name="connsiteX2" fmla="*/ 1835145 w 1882725"/>
                <a:gd name="connsiteY2" fmla="*/ 1980 h 10203"/>
                <a:gd name="connsiteX3" fmla="*/ 1882725 w 1882725"/>
                <a:gd name="connsiteY3" fmla="*/ 0 h 10203"/>
                <a:gd name="connsiteX4" fmla="*/ 1842040 w 1882725"/>
                <a:gd name="connsiteY4" fmla="*/ 8465 h 10203"/>
                <a:gd name="connsiteX5" fmla="*/ 953 w 1882725"/>
                <a:gd name="connsiteY5" fmla="*/ 8874 h 10203"/>
                <a:gd name="connsiteX6" fmla="*/ 65 w 1882725"/>
                <a:gd name="connsiteY6" fmla="*/ 3072 h 10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2725" h="10203">
                  <a:moveTo>
                    <a:pt x="65" y="3072"/>
                  </a:moveTo>
                  <a:cubicBezTo>
                    <a:pt x="14810" y="2730"/>
                    <a:pt x="29623" y="2116"/>
                    <a:pt x="44369" y="2116"/>
                  </a:cubicBezTo>
                  <a:cubicBezTo>
                    <a:pt x="641271" y="2048"/>
                    <a:pt x="1238243" y="2116"/>
                    <a:pt x="1835145" y="1980"/>
                  </a:cubicBezTo>
                  <a:cubicBezTo>
                    <a:pt x="1850983" y="1980"/>
                    <a:pt x="1866888" y="682"/>
                    <a:pt x="1882725" y="0"/>
                  </a:cubicBezTo>
                  <a:cubicBezTo>
                    <a:pt x="1872008" y="15905"/>
                    <a:pt x="1855625" y="8465"/>
                    <a:pt x="1842040" y="8465"/>
                  </a:cubicBezTo>
                  <a:cubicBezTo>
                    <a:pt x="1228344" y="8874"/>
                    <a:pt x="614649" y="8874"/>
                    <a:pt x="953" y="8874"/>
                  </a:cubicBezTo>
                  <a:cubicBezTo>
                    <a:pt x="134" y="7031"/>
                    <a:pt x="-140" y="5120"/>
                    <a:pt x="65" y="3072"/>
                  </a:cubicBezTo>
                  <a:close/>
                </a:path>
              </a:pathLst>
            </a:custGeom>
            <a:solidFill>
              <a:srgbClr val="E9F3FA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681" name="그룹 3680">
            <a:extLst>
              <a:ext uri="{FF2B5EF4-FFF2-40B4-BE49-F238E27FC236}">
                <a16:creationId xmlns:a16="http://schemas.microsoft.com/office/drawing/2014/main" id="{0C3314EA-FA9F-4E2A-817B-D238911C6362}"/>
              </a:ext>
            </a:extLst>
          </p:cNvPr>
          <p:cNvGrpSpPr/>
          <p:nvPr/>
        </p:nvGrpSpPr>
        <p:grpSpPr>
          <a:xfrm>
            <a:off x="848530" y="1697047"/>
            <a:ext cx="2866826" cy="4448927"/>
            <a:chOff x="841591" y="1402080"/>
            <a:chExt cx="3109472" cy="4825481"/>
          </a:xfrm>
        </p:grpSpPr>
        <p:sp>
          <p:nvSpPr>
            <p:cNvPr id="3682" name="자유형: 도형 3681">
              <a:extLst>
                <a:ext uri="{FF2B5EF4-FFF2-40B4-BE49-F238E27FC236}">
                  <a16:creationId xmlns:a16="http://schemas.microsoft.com/office/drawing/2014/main" id="{F84512F4-3316-4796-9549-89DBA7D87B42}"/>
                </a:ext>
              </a:extLst>
            </p:cNvPr>
            <p:cNvSpPr/>
            <p:nvPr/>
          </p:nvSpPr>
          <p:spPr>
            <a:xfrm>
              <a:off x="841591" y="1796639"/>
              <a:ext cx="3109472" cy="4430922"/>
            </a:xfrm>
            <a:custGeom>
              <a:avLst/>
              <a:gdLst>
                <a:gd name="connsiteX0" fmla="*/ 0 w 2785182"/>
                <a:gd name="connsiteY0" fmla="*/ 0 h 3968816"/>
                <a:gd name="connsiteX1" fmla="*/ 2785183 w 2785182"/>
                <a:gd name="connsiteY1" fmla="*/ 0 h 3968816"/>
                <a:gd name="connsiteX2" fmla="*/ 2785183 w 2785182"/>
                <a:gd name="connsiteY2" fmla="*/ 3968817 h 3968816"/>
                <a:gd name="connsiteX3" fmla="*/ 0 w 2785182"/>
                <a:gd name="connsiteY3" fmla="*/ 3968817 h 3968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5182" h="3968816">
                  <a:moveTo>
                    <a:pt x="0" y="0"/>
                  </a:moveTo>
                  <a:lnTo>
                    <a:pt x="2785183" y="0"/>
                  </a:lnTo>
                  <a:lnTo>
                    <a:pt x="2785183" y="3968817"/>
                  </a:lnTo>
                  <a:lnTo>
                    <a:pt x="0" y="3968817"/>
                  </a:ln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3" name="자유형: 도형 3682">
              <a:extLst>
                <a:ext uri="{FF2B5EF4-FFF2-40B4-BE49-F238E27FC236}">
                  <a16:creationId xmlns:a16="http://schemas.microsoft.com/office/drawing/2014/main" id="{8371CE69-D433-47B2-8BE4-2D3DCCB1AF1D}"/>
                </a:ext>
              </a:extLst>
            </p:cNvPr>
            <p:cNvSpPr/>
            <p:nvPr/>
          </p:nvSpPr>
          <p:spPr>
            <a:xfrm>
              <a:off x="995922" y="1975190"/>
              <a:ext cx="2817044" cy="4084475"/>
            </a:xfrm>
            <a:custGeom>
              <a:avLst/>
              <a:gdLst>
                <a:gd name="connsiteX0" fmla="*/ 2478335 w 2523252"/>
                <a:gd name="connsiteY0" fmla="*/ 218 h 3658500"/>
                <a:gd name="connsiteX1" fmla="*/ 2523253 w 2523252"/>
                <a:gd name="connsiteY1" fmla="*/ 43224 h 3658500"/>
                <a:gd name="connsiteX2" fmla="*/ 2523184 w 2523252"/>
                <a:gd name="connsiteY2" fmla="*/ 3618020 h 3658500"/>
                <a:gd name="connsiteX3" fmla="*/ 2481338 w 2523252"/>
                <a:gd name="connsiteY3" fmla="*/ 3658501 h 3658500"/>
                <a:gd name="connsiteX4" fmla="*/ 44645 w 2523252"/>
                <a:gd name="connsiteY4" fmla="*/ 3658501 h 3658500"/>
                <a:gd name="connsiteX5" fmla="*/ 68 w 2523252"/>
                <a:gd name="connsiteY5" fmla="*/ 3615835 h 3658500"/>
                <a:gd name="connsiteX6" fmla="*/ 0 w 2523252"/>
                <a:gd name="connsiteY6" fmla="*/ 45955 h 3658500"/>
                <a:gd name="connsiteX7" fmla="*/ 46898 w 2523252"/>
                <a:gd name="connsiteY7" fmla="*/ 13 h 3658500"/>
                <a:gd name="connsiteX8" fmla="*/ 2478335 w 2523252"/>
                <a:gd name="connsiteY8" fmla="*/ 218 h 365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23252" h="3658500">
                  <a:moveTo>
                    <a:pt x="2478335" y="218"/>
                  </a:moveTo>
                  <a:cubicBezTo>
                    <a:pt x="2512126" y="-55"/>
                    <a:pt x="2523253" y="7932"/>
                    <a:pt x="2523253" y="43224"/>
                  </a:cubicBezTo>
                  <a:cubicBezTo>
                    <a:pt x="2522297" y="1234846"/>
                    <a:pt x="2522365" y="2426399"/>
                    <a:pt x="2523184" y="3618020"/>
                  </a:cubicBezTo>
                  <a:cubicBezTo>
                    <a:pt x="2523184" y="3650787"/>
                    <a:pt x="2513559" y="3658569"/>
                    <a:pt x="2481338" y="3658501"/>
                  </a:cubicBezTo>
                  <a:cubicBezTo>
                    <a:pt x="1669130" y="3657613"/>
                    <a:pt x="856853" y="3657613"/>
                    <a:pt x="44645" y="3658501"/>
                  </a:cubicBezTo>
                  <a:cubicBezTo>
                    <a:pt x="10854" y="3658569"/>
                    <a:pt x="0" y="3651197"/>
                    <a:pt x="68" y="3615835"/>
                  </a:cubicBezTo>
                  <a:cubicBezTo>
                    <a:pt x="1024" y="2425853"/>
                    <a:pt x="1092" y="1235938"/>
                    <a:pt x="0" y="45955"/>
                  </a:cubicBezTo>
                  <a:cubicBezTo>
                    <a:pt x="0" y="8614"/>
                    <a:pt x="9966" y="-396"/>
                    <a:pt x="46898" y="13"/>
                  </a:cubicBezTo>
                  <a:cubicBezTo>
                    <a:pt x="232509" y="1925"/>
                    <a:pt x="2309313" y="1652"/>
                    <a:pt x="2478335" y="218"/>
                  </a:cubicBezTo>
                  <a:close/>
                </a:path>
              </a:pathLst>
            </a:custGeom>
            <a:solidFill>
              <a:srgbClr val="F7F6F8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4" name="자유형: 도형 3683">
              <a:extLst>
                <a:ext uri="{FF2B5EF4-FFF2-40B4-BE49-F238E27FC236}">
                  <a16:creationId xmlns:a16="http://schemas.microsoft.com/office/drawing/2014/main" id="{F78B5E6D-760F-4C68-BAD2-BAB24A4D5ACA}"/>
                </a:ext>
              </a:extLst>
            </p:cNvPr>
            <p:cNvSpPr/>
            <p:nvPr/>
          </p:nvSpPr>
          <p:spPr>
            <a:xfrm>
              <a:off x="2190287" y="1402080"/>
              <a:ext cx="480130" cy="262406"/>
            </a:xfrm>
            <a:custGeom>
              <a:avLst/>
              <a:gdLst>
                <a:gd name="connsiteX0" fmla="*/ 428802 w 430057"/>
                <a:gd name="connsiteY0" fmla="*/ 235040 h 235039"/>
                <a:gd name="connsiteX1" fmla="*/ 1126 w 430057"/>
                <a:gd name="connsiteY1" fmla="*/ 235040 h 235039"/>
                <a:gd name="connsiteX2" fmla="*/ 34 w 430057"/>
                <a:gd name="connsiteY2" fmla="*/ 33865 h 235039"/>
                <a:gd name="connsiteX3" fmla="*/ 33552 w 430057"/>
                <a:gd name="connsiteY3" fmla="*/ 6 h 235039"/>
                <a:gd name="connsiteX4" fmla="*/ 396377 w 430057"/>
                <a:gd name="connsiteY4" fmla="*/ 6 h 235039"/>
                <a:gd name="connsiteX5" fmla="*/ 430030 w 430057"/>
                <a:gd name="connsiteY5" fmla="*/ 33865 h 235039"/>
                <a:gd name="connsiteX6" fmla="*/ 428802 w 430057"/>
                <a:gd name="connsiteY6" fmla="*/ 235040 h 235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30057" h="235039">
                  <a:moveTo>
                    <a:pt x="428802" y="235040"/>
                  </a:moveTo>
                  <a:cubicBezTo>
                    <a:pt x="286266" y="235040"/>
                    <a:pt x="143662" y="235040"/>
                    <a:pt x="1126" y="235040"/>
                  </a:cubicBezTo>
                  <a:cubicBezTo>
                    <a:pt x="921" y="168004"/>
                    <a:pt x="1604" y="100900"/>
                    <a:pt x="34" y="33865"/>
                  </a:cubicBezTo>
                  <a:cubicBezTo>
                    <a:pt x="-580" y="8744"/>
                    <a:pt x="7065" y="-199"/>
                    <a:pt x="33552" y="6"/>
                  </a:cubicBezTo>
                  <a:cubicBezTo>
                    <a:pt x="154447" y="1235"/>
                    <a:pt x="275412" y="1235"/>
                    <a:pt x="396377" y="6"/>
                  </a:cubicBezTo>
                  <a:cubicBezTo>
                    <a:pt x="423000" y="-267"/>
                    <a:pt x="430577" y="8948"/>
                    <a:pt x="430030" y="33865"/>
                  </a:cubicBezTo>
                  <a:cubicBezTo>
                    <a:pt x="428529" y="100900"/>
                    <a:pt x="429007" y="168004"/>
                    <a:pt x="428802" y="235040"/>
                  </a:cubicBez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5" name="자유형: 도형 3684">
              <a:extLst>
                <a:ext uri="{FF2B5EF4-FFF2-40B4-BE49-F238E27FC236}">
                  <a16:creationId xmlns:a16="http://schemas.microsoft.com/office/drawing/2014/main" id="{A41B9FA4-BF4B-4281-9F09-FAFD0A73583D}"/>
                </a:ext>
              </a:extLst>
            </p:cNvPr>
            <p:cNvSpPr/>
            <p:nvPr/>
          </p:nvSpPr>
          <p:spPr>
            <a:xfrm>
              <a:off x="2285211" y="1489502"/>
              <a:ext cx="288844" cy="153644"/>
            </a:xfrm>
            <a:custGeom>
              <a:avLst/>
              <a:gdLst>
                <a:gd name="connsiteX0" fmla="*/ 237354 w 258720"/>
                <a:gd name="connsiteY0" fmla="*/ 137621 h 137620"/>
                <a:gd name="connsiteX1" fmla="*/ 21367 w 258720"/>
                <a:gd name="connsiteY1" fmla="*/ 137621 h 137620"/>
                <a:gd name="connsiteX2" fmla="*/ 0 w 258720"/>
                <a:gd name="connsiteY2" fmla="*/ 116254 h 137620"/>
                <a:gd name="connsiteX3" fmla="*/ 0 w 258720"/>
                <a:gd name="connsiteY3" fmla="*/ 21367 h 137620"/>
                <a:gd name="connsiteX4" fmla="*/ 21367 w 258720"/>
                <a:gd name="connsiteY4" fmla="*/ 0 h 137620"/>
                <a:gd name="connsiteX5" fmla="*/ 237354 w 258720"/>
                <a:gd name="connsiteY5" fmla="*/ 0 h 137620"/>
                <a:gd name="connsiteX6" fmla="*/ 258721 w 258720"/>
                <a:gd name="connsiteY6" fmla="*/ 21367 h 137620"/>
                <a:gd name="connsiteX7" fmla="*/ 258721 w 258720"/>
                <a:gd name="connsiteY7" fmla="*/ 116254 h 137620"/>
                <a:gd name="connsiteX8" fmla="*/ 237354 w 258720"/>
                <a:gd name="connsiteY8" fmla="*/ 137621 h 137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720" h="137620">
                  <a:moveTo>
                    <a:pt x="237354" y="137621"/>
                  </a:moveTo>
                  <a:lnTo>
                    <a:pt x="21367" y="137621"/>
                  </a:lnTo>
                  <a:cubicBezTo>
                    <a:pt x="9556" y="137621"/>
                    <a:pt x="0" y="128064"/>
                    <a:pt x="0" y="116254"/>
                  </a:cubicBezTo>
                  <a:lnTo>
                    <a:pt x="0" y="21367"/>
                  </a:lnTo>
                  <a:cubicBezTo>
                    <a:pt x="0" y="9557"/>
                    <a:pt x="9556" y="0"/>
                    <a:pt x="21367" y="0"/>
                  </a:cubicBezTo>
                  <a:lnTo>
                    <a:pt x="237354" y="0"/>
                  </a:lnTo>
                  <a:cubicBezTo>
                    <a:pt x="249165" y="0"/>
                    <a:pt x="258721" y="9557"/>
                    <a:pt x="258721" y="21367"/>
                  </a:cubicBezTo>
                  <a:lnTo>
                    <a:pt x="258721" y="116254"/>
                  </a:lnTo>
                  <a:cubicBezTo>
                    <a:pt x="258653" y="128064"/>
                    <a:pt x="249165" y="137621"/>
                    <a:pt x="237354" y="137621"/>
                  </a:cubicBezTo>
                  <a:close/>
                </a:path>
              </a:pathLst>
            </a:custGeom>
            <a:solidFill>
              <a:srgbClr val="F9FBFD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6" name="자유형: 도형 3685">
              <a:extLst>
                <a:ext uri="{FF2B5EF4-FFF2-40B4-BE49-F238E27FC236}">
                  <a16:creationId xmlns:a16="http://schemas.microsoft.com/office/drawing/2014/main" id="{58E22773-744A-40FA-942E-037390A8205F}"/>
                </a:ext>
              </a:extLst>
            </p:cNvPr>
            <p:cNvSpPr/>
            <p:nvPr/>
          </p:nvSpPr>
          <p:spPr>
            <a:xfrm>
              <a:off x="1657408" y="1665763"/>
              <a:ext cx="1535807" cy="357750"/>
            </a:xfrm>
            <a:custGeom>
              <a:avLst/>
              <a:gdLst>
                <a:gd name="connsiteX0" fmla="*/ 4539 w 1375636"/>
                <a:gd name="connsiteY0" fmla="*/ 271027 h 320440"/>
                <a:gd name="connsiteX1" fmla="*/ 4199 w 1375636"/>
                <a:gd name="connsiteY1" fmla="*/ 137092 h 320440"/>
                <a:gd name="connsiteX2" fmla="*/ 5223 w 1375636"/>
                <a:gd name="connsiteY2" fmla="*/ 49441 h 320440"/>
                <a:gd name="connsiteX3" fmla="*/ 53690 w 1375636"/>
                <a:gd name="connsiteY3" fmla="*/ 18 h 320440"/>
                <a:gd name="connsiteX4" fmla="*/ 1321903 w 1375636"/>
                <a:gd name="connsiteY4" fmla="*/ 18 h 320440"/>
                <a:gd name="connsiteX5" fmla="*/ 1370712 w 1375636"/>
                <a:gd name="connsiteY5" fmla="*/ 49373 h 320440"/>
                <a:gd name="connsiteX6" fmla="*/ 1372147 w 1375636"/>
                <a:gd name="connsiteY6" fmla="*/ 137161 h 320440"/>
                <a:gd name="connsiteX7" fmla="*/ 1371873 w 1375636"/>
                <a:gd name="connsiteY7" fmla="*/ 270822 h 320440"/>
                <a:gd name="connsiteX8" fmla="*/ 1344636 w 1375636"/>
                <a:gd name="connsiteY8" fmla="*/ 316764 h 320440"/>
                <a:gd name="connsiteX9" fmla="*/ 1280399 w 1375636"/>
                <a:gd name="connsiteY9" fmla="*/ 320314 h 320440"/>
                <a:gd name="connsiteX10" fmla="*/ 94990 w 1375636"/>
                <a:gd name="connsiteY10" fmla="*/ 320314 h 320440"/>
                <a:gd name="connsiteX11" fmla="*/ 30753 w 1375636"/>
                <a:gd name="connsiteY11" fmla="*/ 316764 h 320440"/>
                <a:gd name="connsiteX12" fmla="*/ 4539 w 1375636"/>
                <a:gd name="connsiteY12" fmla="*/ 271027 h 32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75636" h="320440">
                  <a:moveTo>
                    <a:pt x="4539" y="271027"/>
                  </a:moveTo>
                  <a:cubicBezTo>
                    <a:pt x="4403" y="226382"/>
                    <a:pt x="4335" y="181737"/>
                    <a:pt x="4199" y="137092"/>
                  </a:cubicBezTo>
                  <a:cubicBezTo>
                    <a:pt x="4744" y="107875"/>
                    <a:pt x="7884" y="78385"/>
                    <a:pt x="5223" y="49441"/>
                  </a:cubicBezTo>
                  <a:cubicBezTo>
                    <a:pt x="1741" y="11827"/>
                    <a:pt x="13619" y="-460"/>
                    <a:pt x="53690" y="18"/>
                  </a:cubicBezTo>
                  <a:cubicBezTo>
                    <a:pt x="195270" y="1861"/>
                    <a:pt x="1183327" y="1861"/>
                    <a:pt x="1321903" y="18"/>
                  </a:cubicBezTo>
                  <a:cubicBezTo>
                    <a:pt x="1361770" y="-528"/>
                    <a:pt x="1374126" y="11486"/>
                    <a:pt x="1370712" y="49373"/>
                  </a:cubicBezTo>
                  <a:cubicBezTo>
                    <a:pt x="1368118" y="78385"/>
                    <a:pt x="1371463" y="107875"/>
                    <a:pt x="1372147" y="137161"/>
                  </a:cubicBezTo>
                  <a:cubicBezTo>
                    <a:pt x="1372078" y="181737"/>
                    <a:pt x="1371942" y="226314"/>
                    <a:pt x="1371873" y="270822"/>
                  </a:cubicBezTo>
                  <a:cubicBezTo>
                    <a:pt x="1382386" y="297445"/>
                    <a:pt x="1370098" y="311098"/>
                    <a:pt x="1344636" y="316764"/>
                  </a:cubicBezTo>
                  <a:cubicBezTo>
                    <a:pt x="1323474" y="321474"/>
                    <a:pt x="1301834" y="320314"/>
                    <a:pt x="1280399" y="320314"/>
                  </a:cubicBezTo>
                  <a:cubicBezTo>
                    <a:pt x="885285" y="320382"/>
                    <a:pt x="490103" y="320382"/>
                    <a:pt x="94990" y="320314"/>
                  </a:cubicBezTo>
                  <a:cubicBezTo>
                    <a:pt x="73554" y="320314"/>
                    <a:pt x="51915" y="321474"/>
                    <a:pt x="30753" y="316764"/>
                  </a:cubicBezTo>
                  <a:cubicBezTo>
                    <a:pt x="5223" y="311098"/>
                    <a:pt x="-7407" y="297786"/>
                    <a:pt x="4539" y="271027"/>
                  </a:cubicBezTo>
                  <a:close/>
                </a:path>
              </a:pathLst>
            </a:custGeom>
            <a:solidFill>
              <a:schemeClr val="accent2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7" name="자유형: 도형 3686">
              <a:extLst>
                <a:ext uri="{FF2B5EF4-FFF2-40B4-BE49-F238E27FC236}">
                  <a16:creationId xmlns:a16="http://schemas.microsoft.com/office/drawing/2014/main" id="{1DC1A81E-913C-49E0-8B0F-0B2A249807A8}"/>
                </a:ext>
              </a:extLst>
            </p:cNvPr>
            <p:cNvSpPr/>
            <p:nvPr/>
          </p:nvSpPr>
          <p:spPr>
            <a:xfrm>
              <a:off x="1145833" y="2178464"/>
              <a:ext cx="639271" cy="639968"/>
            </a:xfrm>
            <a:custGeom>
              <a:avLst/>
              <a:gdLst>
                <a:gd name="connsiteX0" fmla="*/ 0 w 572601"/>
                <a:gd name="connsiteY0" fmla="*/ 285413 h 573225"/>
                <a:gd name="connsiteX1" fmla="*/ 285549 w 572601"/>
                <a:gd name="connsiteY1" fmla="*/ 0 h 573225"/>
                <a:gd name="connsiteX2" fmla="*/ 572601 w 572601"/>
                <a:gd name="connsiteY2" fmla="*/ 285276 h 573225"/>
                <a:gd name="connsiteX3" fmla="*/ 283979 w 572601"/>
                <a:gd name="connsiteY3" fmla="*/ 573215 h 573225"/>
                <a:gd name="connsiteX4" fmla="*/ 0 w 572601"/>
                <a:gd name="connsiteY4" fmla="*/ 285413 h 57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2601" h="573225">
                  <a:moveTo>
                    <a:pt x="0" y="285413"/>
                  </a:moveTo>
                  <a:cubicBezTo>
                    <a:pt x="0" y="126357"/>
                    <a:pt x="126357" y="0"/>
                    <a:pt x="285549" y="0"/>
                  </a:cubicBezTo>
                  <a:cubicBezTo>
                    <a:pt x="443718" y="0"/>
                    <a:pt x="572396" y="127927"/>
                    <a:pt x="572601" y="285276"/>
                  </a:cubicBezTo>
                  <a:cubicBezTo>
                    <a:pt x="572805" y="443923"/>
                    <a:pt x="441806" y="574581"/>
                    <a:pt x="283979" y="573215"/>
                  </a:cubicBezTo>
                  <a:cubicBezTo>
                    <a:pt x="125333" y="571782"/>
                    <a:pt x="68" y="444878"/>
                    <a:pt x="0" y="285413"/>
                  </a:cubicBezTo>
                  <a:close/>
                </a:path>
              </a:pathLst>
            </a:custGeom>
            <a:solidFill>
              <a:schemeClr val="accent4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8" name="자유형: 도형 3687">
              <a:extLst>
                <a:ext uri="{FF2B5EF4-FFF2-40B4-BE49-F238E27FC236}">
                  <a16:creationId xmlns:a16="http://schemas.microsoft.com/office/drawing/2014/main" id="{D093537B-6180-4468-BDBE-E6DE35A88870}"/>
                </a:ext>
              </a:extLst>
            </p:cNvPr>
            <p:cNvSpPr/>
            <p:nvPr/>
          </p:nvSpPr>
          <p:spPr>
            <a:xfrm>
              <a:off x="1177503" y="5243604"/>
              <a:ext cx="578944" cy="400133"/>
            </a:xfrm>
            <a:custGeom>
              <a:avLst/>
              <a:gdLst>
                <a:gd name="connsiteX0" fmla="*/ 518566 w 518565"/>
                <a:gd name="connsiteY0" fmla="*/ 37866 h 358403"/>
                <a:gd name="connsiteX1" fmla="*/ 504981 w 518565"/>
                <a:gd name="connsiteY1" fmla="*/ 52475 h 358403"/>
                <a:gd name="connsiteX2" fmla="*/ 185573 w 518565"/>
                <a:gd name="connsiteY2" fmla="*/ 350107 h 358403"/>
                <a:gd name="connsiteX3" fmla="*/ 155604 w 518565"/>
                <a:gd name="connsiteY3" fmla="*/ 349902 h 358403"/>
                <a:gd name="connsiteX4" fmla="*/ 9724 w 518565"/>
                <a:gd name="connsiteY4" fmla="*/ 216309 h 358403"/>
                <a:gd name="connsiteX5" fmla="*/ 13547 w 518565"/>
                <a:gd name="connsiteY5" fmla="*/ 181835 h 358403"/>
                <a:gd name="connsiteX6" fmla="*/ 50136 w 518565"/>
                <a:gd name="connsiteY6" fmla="*/ 172756 h 358403"/>
                <a:gd name="connsiteX7" fmla="*/ 149939 w 518565"/>
                <a:gd name="connsiteY7" fmla="*/ 265732 h 358403"/>
                <a:gd name="connsiteX8" fmla="*/ 190556 w 518565"/>
                <a:gd name="connsiteY8" fmla="*/ 266005 h 358403"/>
                <a:gd name="connsiteX9" fmla="*/ 460268 w 518565"/>
                <a:gd name="connsiteY9" fmla="*/ 15134 h 358403"/>
                <a:gd name="connsiteX10" fmla="*/ 484160 w 518565"/>
                <a:gd name="connsiteY10" fmla="*/ 2574 h 358403"/>
                <a:gd name="connsiteX11" fmla="*/ 518566 w 518565"/>
                <a:gd name="connsiteY11" fmla="*/ 37866 h 358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8565" h="358403">
                  <a:moveTo>
                    <a:pt x="518566" y="37866"/>
                  </a:moveTo>
                  <a:cubicBezTo>
                    <a:pt x="513855" y="42986"/>
                    <a:pt x="509760" y="48037"/>
                    <a:pt x="504981" y="52475"/>
                  </a:cubicBezTo>
                  <a:cubicBezTo>
                    <a:pt x="398420" y="151594"/>
                    <a:pt x="291655" y="250441"/>
                    <a:pt x="185573" y="350107"/>
                  </a:cubicBezTo>
                  <a:cubicBezTo>
                    <a:pt x="173421" y="361507"/>
                    <a:pt x="167209" y="360893"/>
                    <a:pt x="155604" y="349902"/>
                  </a:cubicBezTo>
                  <a:cubicBezTo>
                    <a:pt x="107683" y="304643"/>
                    <a:pt x="59420" y="259657"/>
                    <a:pt x="9724" y="216309"/>
                  </a:cubicBezTo>
                  <a:cubicBezTo>
                    <a:pt x="-8844" y="200131"/>
                    <a:pt x="3034" y="192007"/>
                    <a:pt x="13547" y="181835"/>
                  </a:cubicBezTo>
                  <a:cubicBezTo>
                    <a:pt x="23786" y="172005"/>
                    <a:pt x="30203" y="152891"/>
                    <a:pt x="50136" y="172756"/>
                  </a:cubicBezTo>
                  <a:cubicBezTo>
                    <a:pt x="82289" y="204841"/>
                    <a:pt x="117854" y="233580"/>
                    <a:pt x="149939" y="265732"/>
                  </a:cubicBezTo>
                  <a:cubicBezTo>
                    <a:pt x="165502" y="281296"/>
                    <a:pt x="174445" y="281296"/>
                    <a:pt x="190556" y="266005"/>
                  </a:cubicBezTo>
                  <a:cubicBezTo>
                    <a:pt x="279709" y="181562"/>
                    <a:pt x="369954" y="98348"/>
                    <a:pt x="460268" y="15134"/>
                  </a:cubicBezTo>
                  <a:cubicBezTo>
                    <a:pt x="466753" y="9195"/>
                    <a:pt x="472282" y="-6028"/>
                    <a:pt x="484160" y="2574"/>
                  </a:cubicBezTo>
                  <a:cubicBezTo>
                    <a:pt x="496789" y="11789"/>
                    <a:pt x="506415" y="25101"/>
                    <a:pt x="518566" y="3786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89" name="자유형: 도형 3688">
              <a:extLst>
                <a:ext uri="{FF2B5EF4-FFF2-40B4-BE49-F238E27FC236}">
                  <a16:creationId xmlns:a16="http://schemas.microsoft.com/office/drawing/2014/main" id="{C314EDF7-EB22-46A3-BB86-213AD1AFDF2C}"/>
                </a:ext>
              </a:extLst>
            </p:cNvPr>
            <p:cNvSpPr/>
            <p:nvPr/>
          </p:nvSpPr>
          <p:spPr>
            <a:xfrm>
              <a:off x="1178550" y="4499180"/>
              <a:ext cx="575775" cy="399909"/>
            </a:xfrm>
            <a:custGeom>
              <a:avLst/>
              <a:gdLst>
                <a:gd name="connsiteX0" fmla="*/ 515716 w 515727"/>
                <a:gd name="connsiteY0" fmla="*/ 35936 h 358202"/>
                <a:gd name="connsiteX1" fmla="*/ 504112 w 515727"/>
                <a:gd name="connsiteY1" fmla="*/ 52866 h 358202"/>
                <a:gd name="connsiteX2" fmla="*/ 185044 w 515727"/>
                <a:gd name="connsiteY2" fmla="*/ 349611 h 358202"/>
                <a:gd name="connsiteX3" fmla="*/ 154803 w 515727"/>
                <a:gd name="connsiteY3" fmla="*/ 350089 h 358202"/>
                <a:gd name="connsiteX4" fmla="*/ 11448 w 515727"/>
                <a:gd name="connsiteY4" fmla="*/ 219294 h 358202"/>
                <a:gd name="connsiteX5" fmla="*/ 14315 w 515727"/>
                <a:gd name="connsiteY5" fmla="*/ 179496 h 358202"/>
                <a:gd name="connsiteX6" fmla="*/ 50837 w 515727"/>
                <a:gd name="connsiteY6" fmla="*/ 174649 h 358202"/>
                <a:gd name="connsiteX7" fmla="*/ 147908 w 515727"/>
                <a:gd name="connsiteY7" fmla="*/ 265168 h 358202"/>
                <a:gd name="connsiteX8" fmla="*/ 190847 w 515727"/>
                <a:gd name="connsiteY8" fmla="*/ 265577 h 358202"/>
                <a:gd name="connsiteX9" fmla="*/ 459876 w 515727"/>
                <a:gd name="connsiteY9" fmla="*/ 14979 h 358202"/>
                <a:gd name="connsiteX10" fmla="*/ 483291 w 515727"/>
                <a:gd name="connsiteY10" fmla="*/ 2692 h 358202"/>
                <a:gd name="connsiteX11" fmla="*/ 515716 w 515727"/>
                <a:gd name="connsiteY11" fmla="*/ 35936 h 358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5727" h="358202">
                  <a:moveTo>
                    <a:pt x="515716" y="35936"/>
                  </a:moveTo>
                  <a:cubicBezTo>
                    <a:pt x="516058" y="45494"/>
                    <a:pt x="508821" y="48497"/>
                    <a:pt x="504112" y="52866"/>
                  </a:cubicBezTo>
                  <a:cubicBezTo>
                    <a:pt x="397755" y="151781"/>
                    <a:pt x="291058" y="250355"/>
                    <a:pt x="185044" y="349611"/>
                  </a:cubicBezTo>
                  <a:cubicBezTo>
                    <a:pt x="173439" y="360533"/>
                    <a:pt x="166818" y="361420"/>
                    <a:pt x="154803" y="350089"/>
                  </a:cubicBezTo>
                  <a:cubicBezTo>
                    <a:pt x="107769" y="305649"/>
                    <a:pt x="60871" y="261072"/>
                    <a:pt x="11448" y="219294"/>
                  </a:cubicBezTo>
                  <a:cubicBezTo>
                    <a:pt x="-10260" y="200931"/>
                    <a:pt x="3666" y="192398"/>
                    <a:pt x="14315" y="179496"/>
                  </a:cubicBezTo>
                  <a:cubicBezTo>
                    <a:pt x="25374" y="166116"/>
                    <a:pt x="33361" y="156696"/>
                    <a:pt x="50837" y="174649"/>
                  </a:cubicBezTo>
                  <a:cubicBezTo>
                    <a:pt x="81692" y="206256"/>
                    <a:pt x="116575" y="233971"/>
                    <a:pt x="147908" y="265168"/>
                  </a:cubicBezTo>
                  <a:cubicBezTo>
                    <a:pt x="163950" y="281142"/>
                    <a:pt x="173439" y="282166"/>
                    <a:pt x="190847" y="265577"/>
                  </a:cubicBezTo>
                  <a:cubicBezTo>
                    <a:pt x="279590" y="181066"/>
                    <a:pt x="369699" y="97989"/>
                    <a:pt x="459876" y="14979"/>
                  </a:cubicBezTo>
                  <a:cubicBezTo>
                    <a:pt x="466088" y="9245"/>
                    <a:pt x="471413" y="-6183"/>
                    <a:pt x="483291" y="2692"/>
                  </a:cubicBezTo>
                  <a:cubicBezTo>
                    <a:pt x="495851" y="11976"/>
                    <a:pt x="505477" y="25151"/>
                    <a:pt x="515716" y="3593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0" name="자유형: 도형 3689">
              <a:extLst>
                <a:ext uri="{FF2B5EF4-FFF2-40B4-BE49-F238E27FC236}">
                  <a16:creationId xmlns:a16="http://schemas.microsoft.com/office/drawing/2014/main" id="{BE351BC9-D82A-4F76-90E0-5E4BAC6B8087}"/>
                </a:ext>
              </a:extLst>
            </p:cNvPr>
            <p:cNvSpPr/>
            <p:nvPr/>
          </p:nvSpPr>
          <p:spPr>
            <a:xfrm>
              <a:off x="1177868" y="3198884"/>
              <a:ext cx="573493" cy="400640"/>
            </a:xfrm>
            <a:custGeom>
              <a:avLst/>
              <a:gdLst>
                <a:gd name="connsiteX0" fmla="*/ 170364 w 513683"/>
                <a:gd name="connsiteY0" fmla="*/ 358857 h 358857"/>
                <a:gd name="connsiteX1" fmla="*/ 156642 w 513683"/>
                <a:gd name="connsiteY1" fmla="*/ 346638 h 358857"/>
                <a:gd name="connsiteX2" fmla="*/ 10284 w 513683"/>
                <a:gd name="connsiteY2" fmla="*/ 213523 h 358857"/>
                <a:gd name="connsiteX3" fmla="*/ 11991 w 513683"/>
                <a:gd name="connsiteY3" fmla="*/ 178776 h 358857"/>
                <a:gd name="connsiteX4" fmla="*/ 51106 w 513683"/>
                <a:gd name="connsiteY4" fmla="*/ 170175 h 358857"/>
                <a:gd name="connsiteX5" fmla="*/ 151045 w 513683"/>
                <a:gd name="connsiteY5" fmla="*/ 263014 h 358857"/>
                <a:gd name="connsiteX6" fmla="*/ 189136 w 513683"/>
                <a:gd name="connsiteY6" fmla="*/ 263082 h 358857"/>
                <a:gd name="connsiteX7" fmla="*/ 458029 w 513683"/>
                <a:gd name="connsiteY7" fmla="*/ 11392 h 358857"/>
                <a:gd name="connsiteX8" fmla="*/ 502606 w 513683"/>
                <a:gd name="connsiteY8" fmla="*/ 16239 h 358857"/>
                <a:gd name="connsiteX9" fmla="*/ 498442 w 513683"/>
                <a:gd name="connsiteY9" fmla="*/ 54876 h 358857"/>
                <a:gd name="connsiteX10" fmla="*/ 188454 w 513683"/>
                <a:gd name="connsiteY10" fmla="*/ 342542 h 358857"/>
                <a:gd name="connsiteX11" fmla="*/ 170364 w 513683"/>
                <a:gd name="connsiteY11" fmla="*/ 358857 h 358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13683" h="358857">
                  <a:moveTo>
                    <a:pt x="170364" y="358857"/>
                  </a:moveTo>
                  <a:cubicBezTo>
                    <a:pt x="164903" y="354010"/>
                    <a:pt x="160671" y="350392"/>
                    <a:pt x="156642" y="346638"/>
                  </a:cubicBezTo>
                  <a:cubicBezTo>
                    <a:pt x="107970" y="302130"/>
                    <a:pt x="59981" y="256870"/>
                    <a:pt x="10284" y="213523"/>
                  </a:cubicBezTo>
                  <a:cubicBezTo>
                    <a:pt x="-6645" y="198709"/>
                    <a:pt x="-229" y="189971"/>
                    <a:pt x="11991" y="178776"/>
                  </a:cubicBezTo>
                  <a:cubicBezTo>
                    <a:pt x="23391" y="168332"/>
                    <a:pt x="30286" y="149081"/>
                    <a:pt x="51106" y="170175"/>
                  </a:cubicBezTo>
                  <a:cubicBezTo>
                    <a:pt x="82986" y="202532"/>
                    <a:pt x="118756" y="230998"/>
                    <a:pt x="151045" y="263014"/>
                  </a:cubicBezTo>
                  <a:cubicBezTo>
                    <a:pt x="165790" y="277623"/>
                    <a:pt x="174050" y="277350"/>
                    <a:pt x="189136" y="263082"/>
                  </a:cubicBezTo>
                  <a:cubicBezTo>
                    <a:pt x="278358" y="178776"/>
                    <a:pt x="369832" y="96791"/>
                    <a:pt x="458029" y="11392"/>
                  </a:cubicBezTo>
                  <a:cubicBezTo>
                    <a:pt x="480420" y="-10316"/>
                    <a:pt x="487452" y="3405"/>
                    <a:pt x="502606" y="16239"/>
                  </a:cubicBezTo>
                  <a:cubicBezTo>
                    <a:pt x="522675" y="33305"/>
                    <a:pt x="511890" y="42384"/>
                    <a:pt x="498442" y="54876"/>
                  </a:cubicBezTo>
                  <a:cubicBezTo>
                    <a:pt x="394885" y="150515"/>
                    <a:pt x="291738" y="246631"/>
                    <a:pt x="188454" y="342542"/>
                  </a:cubicBezTo>
                  <a:cubicBezTo>
                    <a:pt x="182856" y="347730"/>
                    <a:pt x="177054" y="352850"/>
                    <a:pt x="170364" y="35885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1" name="자유형: 도형 3690">
              <a:extLst>
                <a:ext uri="{FF2B5EF4-FFF2-40B4-BE49-F238E27FC236}">
                  <a16:creationId xmlns:a16="http://schemas.microsoft.com/office/drawing/2014/main" id="{A210E809-4275-4F9C-BFC7-A2A9B22B89F1}"/>
                </a:ext>
              </a:extLst>
            </p:cNvPr>
            <p:cNvSpPr/>
            <p:nvPr/>
          </p:nvSpPr>
          <p:spPr>
            <a:xfrm>
              <a:off x="1309815" y="2267145"/>
              <a:ext cx="308548" cy="414361"/>
            </a:xfrm>
            <a:custGeom>
              <a:avLst/>
              <a:gdLst>
                <a:gd name="connsiteX0" fmla="*/ 109383 w 276369"/>
                <a:gd name="connsiteY0" fmla="*/ 174102 h 371147"/>
                <a:gd name="connsiteX1" fmla="*/ 50471 w 276369"/>
                <a:gd name="connsiteY1" fmla="*/ 59077 h 371147"/>
                <a:gd name="connsiteX2" fmla="*/ 133072 w 276369"/>
                <a:gd name="connsiteY2" fmla="*/ 28 h 371147"/>
                <a:gd name="connsiteX3" fmla="*/ 213623 w 276369"/>
                <a:gd name="connsiteY3" fmla="*/ 62558 h 371147"/>
                <a:gd name="connsiteX4" fmla="*/ 160923 w 276369"/>
                <a:gd name="connsiteY4" fmla="*/ 167276 h 371147"/>
                <a:gd name="connsiteX5" fmla="*/ 200789 w 276369"/>
                <a:gd name="connsiteY5" fmla="*/ 180655 h 371147"/>
                <a:gd name="connsiteX6" fmla="*/ 276358 w 276369"/>
                <a:gd name="connsiteY6" fmla="*/ 271652 h 371147"/>
                <a:gd name="connsiteX7" fmla="*/ 201403 w 276369"/>
                <a:gd name="connsiteY7" fmla="*/ 359235 h 371147"/>
                <a:gd name="connsiteX8" fmla="*/ 56410 w 276369"/>
                <a:gd name="connsiteY8" fmla="*/ 351111 h 371147"/>
                <a:gd name="connsiteX9" fmla="*/ 24 w 276369"/>
                <a:gd name="connsiteY9" fmla="*/ 268648 h 371147"/>
                <a:gd name="connsiteX10" fmla="*/ 56478 w 276369"/>
                <a:gd name="connsiteY10" fmla="*/ 189598 h 371147"/>
                <a:gd name="connsiteX11" fmla="*/ 109383 w 276369"/>
                <a:gd name="connsiteY11" fmla="*/ 174102 h 371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6369" h="371147">
                  <a:moveTo>
                    <a:pt x="109383" y="174102"/>
                  </a:moveTo>
                  <a:cubicBezTo>
                    <a:pt x="50608" y="131983"/>
                    <a:pt x="35727" y="101947"/>
                    <a:pt x="50471" y="59077"/>
                  </a:cubicBezTo>
                  <a:cubicBezTo>
                    <a:pt x="62964" y="22623"/>
                    <a:pt x="96004" y="-928"/>
                    <a:pt x="133072" y="28"/>
                  </a:cubicBezTo>
                  <a:cubicBezTo>
                    <a:pt x="169798" y="984"/>
                    <a:pt x="204134" y="27675"/>
                    <a:pt x="213623" y="62558"/>
                  </a:cubicBezTo>
                  <a:cubicBezTo>
                    <a:pt x="224818" y="103653"/>
                    <a:pt x="207479" y="138878"/>
                    <a:pt x="160923" y="167276"/>
                  </a:cubicBezTo>
                  <a:cubicBezTo>
                    <a:pt x="171914" y="179700"/>
                    <a:pt x="188160" y="175536"/>
                    <a:pt x="200789" y="180655"/>
                  </a:cubicBezTo>
                  <a:cubicBezTo>
                    <a:pt x="247482" y="199838"/>
                    <a:pt x="277041" y="233833"/>
                    <a:pt x="276358" y="271652"/>
                  </a:cubicBezTo>
                  <a:cubicBezTo>
                    <a:pt x="275675" y="308378"/>
                    <a:pt x="246799" y="342715"/>
                    <a:pt x="201403" y="359235"/>
                  </a:cubicBezTo>
                  <a:cubicBezTo>
                    <a:pt x="152048" y="377188"/>
                    <a:pt x="103172" y="375140"/>
                    <a:pt x="56410" y="351111"/>
                  </a:cubicBezTo>
                  <a:cubicBezTo>
                    <a:pt x="23234" y="334045"/>
                    <a:pt x="-863" y="308037"/>
                    <a:pt x="24" y="268648"/>
                  </a:cubicBezTo>
                  <a:cubicBezTo>
                    <a:pt x="844" y="231034"/>
                    <a:pt x="24531" y="206459"/>
                    <a:pt x="56478" y="189598"/>
                  </a:cubicBezTo>
                  <a:cubicBezTo>
                    <a:pt x="72180" y="181338"/>
                    <a:pt x="88700" y="174921"/>
                    <a:pt x="109383" y="174102"/>
                  </a:cubicBezTo>
                  <a:close/>
                </a:path>
              </a:pathLst>
            </a:custGeom>
            <a:solidFill>
              <a:schemeClr val="bg1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2" name="자유형: 도형 3691">
              <a:extLst>
                <a:ext uri="{FF2B5EF4-FFF2-40B4-BE49-F238E27FC236}">
                  <a16:creationId xmlns:a16="http://schemas.microsoft.com/office/drawing/2014/main" id="{C7D6BEDB-CE7B-4476-9D63-A481CFA30735}"/>
                </a:ext>
              </a:extLst>
            </p:cNvPr>
            <p:cNvSpPr/>
            <p:nvPr/>
          </p:nvSpPr>
          <p:spPr>
            <a:xfrm>
              <a:off x="2076235" y="3331483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3" name="자유형: 도형 3692">
              <a:extLst>
                <a:ext uri="{FF2B5EF4-FFF2-40B4-BE49-F238E27FC236}">
                  <a16:creationId xmlns:a16="http://schemas.microsoft.com/office/drawing/2014/main" id="{03CB0024-E28E-4B54-A0C6-83EFA07C6EF0}"/>
                </a:ext>
              </a:extLst>
            </p:cNvPr>
            <p:cNvSpPr/>
            <p:nvPr/>
          </p:nvSpPr>
          <p:spPr>
            <a:xfrm>
              <a:off x="2076235" y="3433913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4" name="자유형: 도형 3693">
              <a:extLst>
                <a:ext uri="{FF2B5EF4-FFF2-40B4-BE49-F238E27FC236}">
                  <a16:creationId xmlns:a16="http://schemas.microsoft.com/office/drawing/2014/main" id="{D1A5A40F-2CCE-48A3-856A-55A6C5A97F96}"/>
                </a:ext>
              </a:extLst>
            </p:cNvPr>
            <p:cNvSpPr/>
            <p:nvPr/>
          </p:nvSpPr>
          <p:spPr>
            <a:xfrm>
              <a:off x="2076235" y="4595163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5" name="자유형: 도형 3694">
              <a:extLst>
                <a:ext uri="{FF2B5EF4-FFF2-40B4-BE49-F238E27FC236}">
                  <a16:creationId xmlns:a16="http://schemas.microsoft.com/office/drawing/2014/main" id="{387C3846-BC7A-4A65-AB9C-A685907F48C9}"/>
                </a:ext>
              </a:extLst>
            </p:cNvPr>
            <p:cNvSpPr/>
            <p:nvPr/>
          </p:nvSpPr>
          <p:spPr>
            <a:xfrm>
              <a:off x="2076235" y="4697593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6" name="자유형: 도형 3695">
              <a:extLst>
                <a:ext uri="{FF2B5EF4-FFF2-40B4-BE49-F238E27FC236}">
                  <a16:creationId xmlns:a16="http://schemas.microsoft.com/office/drawing/2014/main" id="{C123F040-153E-4AD3-B731-5C8E8E8EB46F}"/>
                </a:ext>
              </a:extLst>
            </p:cNvPr>
            <p:cNvSpPr/>
            <p:nvPr/>
          </p:nvSpPr>
          <p:spPr>
            <a:xfrm>
              <a:off x="2076235" y="5342047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7" name="자유형: 도형 3696">
              <a:extLst>
                <a:ext uri="{FF2B5EF4-FFF2-40B4-BE49-F238E27FC236}">
                  <a16:creationId xmlns:a16="http://schemas.microsoft.com/office/drawing/2014/main" id="{5B6AA087-DEA5-4C8D-8561-86B8C99F05F9}"/>
                </a:ext>
              </a:extLst>
            </p:cNvPr>
            <p:cNvSpPr/>
            <p:nvPr/>
          </p:nvSpPr>
          <p:spPr>
            <a:xfrm>
              <a:off x="2076235" y="5444476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8" name="자유형: 도형 3697">
              <a:extLst>
                <a:ext uri="{FF2B5EF4-FFF2-40B4-BE49-F238E27FC236}">
                  <a16:creationId xmlns:a16="http://schemas.microsoft.com/office/drawing/2014/main" id="{3B53B9DC-6A92-4C4F-A3CE-BBF7D7FDA243}"/>
                </a:ext>
              </a:extLst>
            </p:cNvPr>
            <p:cNvSpPr/>
            <p:nvPr/>
          </p:nvSpPr>
          <p:spPr>
            <a:xfrm>
              <a:off x="2076235" y="2575531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699" name="자유형: 도형 3698">
              <a:extLst>
                <a:ext uri="{FF2B5EF4-FFF2-40B4-BE49-F238E27FC236}">
                  <a16:creationId xmlns:a16="http://schemas.microsoft.com/office/drawing/2014/main" id="{E9E0B9A0-B144-452C-ADD9-3277758FF1C9}"/>
                </a:ext>
              </a:extLst>
            </p:cNvPr>
            <p:cNvSpPr/>
            <p:nvPr/>
          </p:nvSpPr>
          <p:spPr>
            <a:xfrm>
              <a:off x="2076235" y="2723688"/>
              <a:ext cx="1509008" cy="28134"/>
            </a:xfrm>
            <a:custGeom>
              <a:avLst/>
              <a:gdLst>
                <a:gd name="connsiteX0" fmla="*/ 1342895 w 1351632"/>
                <a:gd name="connsiteY0" fmla="*/ 17476 h 17475"/>
                <a:gd name="connsiteX1" fmla="*/ 8738 w 1351632"/>
                <a:gd name="connsiteY1" fmla="*/ 17476 h 17475"/>
                <a:gd name="connsiteX2" fmla="*/ 0 w 1351632"/>
                <a:gd name="connsiteY2" fmla="*/ 8738 h 17475"/>
                <a:gd name="connsiteX3" fmla="*/ 0 w 1351632"/>
                <a:gd name="connsiteY3" fmla="*/ 8738 h 17475"/>
                <a:gd name="connsiteX4" fmla="*/ 8738 w 1351632"/>
                <a:gd name="connsiteY4" fmla="*/ 0 h 17475"/>
                <a:gd name="connsiteX5" fmla="*/ 1342895 w 1351632"/>
                <a:gd name="connsiteY5" fmla="*/ 0 h 17475"/>
                <a:gd name="connsiteX6" fmla="*/ 1351633 w 1351632"/>
                <a:gd name="connsiteY6" fmla="*/ 8738 h 17475"/>
                <a:gd name="connsiteX7" fmla="*/ 1351633 w 1351632"/>
                <a:gd name="connsiteY7" fmla="*/ 8738 h 17475"/>
                <a:gd name="connsiteX8" fmla="*/ 1342895 w 1351632"/>
                <a:gd name="connsiteY8" fmla="*/ 17476 h 17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17475">
                  <a:moveTo>
                    <a:pt x="1342895" y="17476"/>
                  </a:moveTo>
                  <a:lnTo>
                    <a:pt x="8738" y="17476"/>
                  </a:lnTo>
                  <a:cubicBezTo>
                    <a:pt x="3891" y="17476"/>
                    <a:pt x="0" y="13585"/>
                    <a:pt x="0" y="8738"/>
                  </a:cubicBezTo>
                  <a:lnTo>
                    <a:pt x="0" y="8738"/>
                  </a:lnTo>
                  <a:cubicBezTo>
                    <a:pt x="0" y="3891"/>
                    <a:pt x="3891" y="0"/>
                    <a:pt x="8738" y="0"/>
                  </a:cubicBezTo>
                  <a:lnTo>
                    <a:pt x="1342895" y="0"/>
                  </a:lnTo>
                  <a:cubicBezTo>
                    <a:pt x="1347742" y="0"/>
                    <a:pt x="1351633" y="3891"/>
                    <a:pt x="1351633" y="8738"/>
                  </a:cubicBezTo>
                  <a:lnTo>
                    <a:pt x="1351633" y="8738"/>
                  </a:lnTo>
                  <a:cubicBezTo>
                    <a:pt x="1351633" y="13585"/>
                    <a:pt x="1347742" y="17476"/>
                    <a:pt x="1342895" y="1747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00" name="자유형: 도형 3699">
              <a:extLst>
                <a:ext uri="{FF2B5EF4-FFF2-40B4-BE49-F238E27FC236}">
                  <a16:creationId xmlns:a16="http://schemas.microsoft.com/office/drawing/2014/main" id="{4711C14F-60EC-462E-AA9F-3A3352A193FF}"/>
                </a:ext>
              </a:extLst>
            </p:cNvPr>
            <p:cNvSpPr/>
            <p:nvPr/>
          </p:nvSpPr>
          <p:spPr>
            <a:xfrm>
              <a:off x="2091477" y="2401691"/>
              <a:ext cx="906928" cy="45727"/>
            </a:xfrm>
            <a:custGeom>
              <a:avLst/>
              <a:gdLst>
                <a:gd name="connsiteX0" fmla="*/ 798692 w 812344"/>
                <a:gd name="connsiteY0" fmla="*/ 40959 h 40958"/>
                <a:gd name="connsiteX1" fmla="*/ 13653 w 812344"/>
                <a:gd name="connsiteY1" fmla="*/ 40959 h 40958"/>
                <a:gd name="connsiteX2" fmla="*/ 0 w 812344"/>
                <a:gd name="connsiteY2" fmla="*/ 27306 h 40958"/>
                <a:gd name="connsiteX3" fmla="*/ 0 w 812344"/>
                <a:gd name="connsiteY3" fmla="*/ 13653 h 40958"/>
                <a:gd name="connsiteX4" fmla="*/ 13653 w 812344"/>
                <a:gd name="connsiteY4" fmla="*/ 0 h 40958"/>
                <a:gd name="connsiteX5" fmla="*/ 798692 w 812344"/>
                <a:gd name="connsiteY5" fmla="*/ 0 h 40958"/>
                <a:gd name="connsiteX6" fmla="*/ 812345 w 812344"/>
                <a:gd name="connsiteY6" fmla="*/ 13653 h 40958"/>
                <a:gd name="connsiteX7" fmla="*/ 812345 w 812344"/>
                <a:gd name="connsiteY7" fmla="*/ 27306 h 40958"/>
                <a:gd name="connsiteX8" fmla="*/ 798692 w 812344"/>
                <a:gd name="connsiteY8" fmla="*/ 40959 h 40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344" h="40958">
                  <a:moveTo>
                    <a:pt x="798692" y="40959"/>
                  </a:moveTo>
                  <a:lnTo>
                    <a:pt x="13653" y="40959"/>
                  </a:lnTo>
                  <a:cubicBezTo>
                    <a:pt x="6144" y="40959"/>
                    <a:pt x="0" y="34815"/>
                    <a:pt x="0" y="27306"/>
                  </a:cubicBezTo>
                  <a:lnTo>
                    <a:pt x="0" y="13653"/>
                  </a:lnTo>
                  <a:cubicBezTo>
                    <a:pt x="0" y="6144"/>
                    <a:pt x="6144" y="0"/>
                    <a:pt x="13653" y="0"/>
                  </a:cubicBezTo>
                  <a:lnTo>
                    <a:pt x="798692" y="0"/>
                  </a:lnTo>
                  <a:cubicBezTo>
                    <a:pt x="806201" y="0"/>
                    <a:pt x="812345" y="6144"/>
                    <a:pt x="812345" y="13653"/>
                  </a:cubicBezTo>
                  <a:lnTo>
                    <a:pt x="812345" y="27306"/>
                  </a:lnTo>
                  <a:cubicBezTo>
                    <a:pt x="812345" y="34883"/>
                    <a:pt x="806201" y="40959"/>
                    <a:pt x="798692" y="40959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3701" name="그래픽 2">
              <a:extLst>
                <a:ext uri="{FF2B5EF4-FFF2-40B4-BE49-F238E27FC236}">
                  <a16:creationId xmlns:a16="http://schemas.microsoft.com/office/drawing/2014/main" id="{19096709-0D36-4F9F-BF20-FED3B3E9606B}"/>
                </a:ext>
              </a:extLst>
            </p:cNvPr>
            <p:cNvGrpSpPr/>
            <p:nvPr/>
          </p:nvGrpSpPr>
          <p:grpSpPr>
            <a:xfrm>
              <a:off x="2089941" y="3787539"/>
              <a:ext cx="1515165" cy="397831"/>
              <a:chOff x="8552137" y="3676252"/>
              <a:chExt cx="1357147" cy="356341"/>
            </a:xfrm>
            <a:solidFill>
              <a:schemeClr val="accent5">
                <a:lumMod val="50000"/>
              </a:schemeClr>
            </a:solidFill>
          </p:grpSpPr>
          <p:sp>
            <p:nvSpPr>
              <p:cNvPr id="3703" name="자유형: 도형 3702">
                <a:extLst>
                  <a:ext uri="{FF2B5EF4-FFF2-40B4-BE49-F238E27FC236}">
                    <a16:creationId xmlns:a16="http://schemas.microsoft.com/office/drawing/2014/main" id="{911F4431-7A12-41CE-B9AC-C8BEDDA1DA94}"/>
                  </a:ext>
                </a:extLst>
              </p:cNvPr>
              <p:cNvSpPr/>
              <p:nvPr/>
            </p:nvSpPr>
            <p:spPr>
              <a:xfrm>
                <a:off x="8553578" y="3676252"/>
                <a:ext cx="1351568" cy="322003"/>
              </a:xfrm>
              <a:custGeom>
                <a:avLst/>
                <a:gdLst>
                  <a:gd name="connsiteX0" fmla="*/ 1321737 w 1351568"/>
                  <a:gd name="connsiteY0" fmla="*/ 1 h 322003"/>
                  <a:gd name="connsiteX1" fmla="*/ 20552 w 1351568"/>
                  <a:gd name="connsiteY1" fmla="*/ 342 h 322003"/>
                  <a:gd name="connsiteX2" fmla="*/ 4 w 1351568"/>
                  <a:gd name="connsiteY2" fmla="*/ 18910 h 322003"/>
                  <a:gd name="connsiteX3" fmla="*/ 278 w 1351568"/>
                  <a:gd name="connsiteY3" fmla="*/ 215443 h 322003"/>
                  <a:gd name="connsiteX4" fmla="*/ 81307 w 1351568"/>
                  <a:gd name="connsiteY4" fmla="*/ 139806 h 322003"/>
                  <a:gd name="connsiteX5" fmla="*/ 108066 w 1351568"/>
                  <a:gd name="connsiteY5" fmla="*/ 145608 h 322003"/>
                  <a:gd name="connsiteX6" fmla="*/ 166364 w 1351568"/>
                  <a:gd name="connsiteY6" fmla="*/ 286438 h 322003"/>
                  <a:gd name="connsiteX7" fmla="*/ 275451 w 1351568"/>
                  <a:gd name="connsiteY7" fmla="*/ 76047 h 322003"/>
                  <a:gd name="connsiteX8" fmla="*/ 376686 w 1351568"/>
                  <a:gd name="connsiteY8" fmla="*/ 246503 h 322003"/>
                  <a:gd name="connsiteX9" fmla="*/ 564209 w 1351568"/>
                  <a:gd name="connsiteY9" fmla="*/ 14746 h 322003"/>
                  <a:gd name="connsiteX10" fmla="*/ 582026 w 1351568"/>
                  <a:gd name="connsiteY10" fmla="*/ 18432 h 322003"/>
                  <a:gd name="connsiteX11" fmla="*/ 636637 w 1351568"/>
                  <a:gd name="connsiteY11" fmla="*/ 189707 h 322003"/>
                  <a:gd name="connsiteX12" fmla="*/ 736439 w 1351568"/>
                  <a:gd name="connsiteY12" fmla="*/ 102329 h 322003"/>
                  <a:gd name="connsiteX13" fmla="*/ 780538 w 1351568"/>
                  <a:gd name="connsiteY13" fmla="*/ 111271 h 322003"/>
                  <a:gd name="connsiteX14" fmla="*/ 873719 w 1351568"/>
                  <a:gd name="connsiteY14" fmla="*/ 322003 h 322003"/>
                  <a:gd name="connsiteX15" fmla="*/ 972088 w 1351568"/>
                  <a:gd name="connsiteY15" fmla="*/ 169774 h 322003"/>
                  <a:gd name="connsiteX16" fmla="*/ 1119470 w 1351568"/>
                  <a:gd name="connsiteY16" fmla="*/ 294698 h 322003"/>
                  <a:gd name="connsiteX17" fmla="*/ 1165617 w 1351568"/>
                  <a:gd name="connsiteY17" fmla="*/ 218378 h 322003"/>
                  <a:gd name="connsiteX18" fmla="*/ 1263576 w 1351568"/>
                  <a:gd name="connsiteY18" fmla="*/ 56797 h 322003"/>
                  <a:gd name="connsiteX19" fmla="*/ 1351569 w 1351568"/>
                  <a:gd name="connsiteY19" fmla="*/ 240086 h 322003"/>
                  <a:gd name="connsiteX20" fmla="*/ 1349316 w 1351568"/>
                  <a:gd name="connsiteY20" fmla="*/ 33109 h 322003"/>
                  <a:gd name="connsiteX21" fmla="*/ 1321737 w 1351568"/>
                  <a:gd name="connsiteY21" fmla="*/ 1 h 322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1351568" h="322003">
                    <a:moveTo>
                      <a:pt x="1321737" y="1"/>
                    </a:moveTo>
                    <a:cubicBezTo>
                      <a:pt x="1084109" y="956"/>
                      <a:pt x="203159" y="683"/>
                      <a:pt x="20552" y="342"/>
                    </a:cubicBezTo>
                    <a:cubicBezTo>
                      <a:pt x="6899" y="342"/>
                      <a:pt x="-201" y="3073"/>
                      <a:pt x="4" y="18910"/>
                    </a:cubicBezTo>
                    <a:cubicBezTo>
                      <a:pt x="687" y="81986"/>
                      <a:pt x="278" y="145131"/>
                      <a:pt x="278" y="215443"/>
                    </a:cubicBezTo>
                    <a:cubicBezTo>
                      <a:pt x="30792" y="187181"/>
                      <a:pt x="57005" y="164449"/>
                      <a:pt x="81307" y="139806"/>
                    </a:cubicBezTo>
                    <a:cubicBezTo>
                      <a:pt x="95574" y="125334"/>
                      <a:pt x="101240" y="128406"/>
                      <a:pt x="108066" y="145608"/>
                    </a:cubicBezTo>
                    <a:cubicBezTo>
                      <a:pt x="126225" y="191277"/>
                      <a:pt x="145543" y="236400"/>
                      <a:pt x="166364" y="286438"/>
                    </a:cubicBezTo>
                    <a:cubicBezTo>
                      <a:pt x="204115" y="213736"/>
                      <a:pt x="238998" y="146359"/>
                      <a:pt x="275451" y="76047"/>
                    </a:cubicBezTo>
                    <a:cubicBezTo>
                      <a:pt x="310607" y="135164"/>
                      <a:pt x="342896" y="189570"/>
                      <a:pt x="376686" y="246503"/>
                    </a:cubicBezTo>
                    <a:cubicBezTo>
                      <a:pt x="439490" y="168886"/>
                      <a:pt x="505092" y="89836"/>
                      <a:pt x="564209" y="14746"/>
                    </a:cubicBezTo>
                    <a:cubicBezTo>
                      <a:pt x="574380" y="1844"/>
                      <a:pt x="577315" y="5598"/>
                      <a:pt x="582026" y="18432"/>
                    </a:cubicBezTo>
                    <a:cubicBezTo>
                      <a:pt x="600662" y="69357"/>
                      <a:pt x="617659" y="130112"/>
                      <a:pt x="636637" y="189707"/>
                    </a:cubicBezTo>
                    <a:cubicBezTo>
                      <a:pt x="671929" y="158988"/>
                      <a:pt x="705038" y="131546"/>
                      <a:pt x="736439" y="102329"/>
                    </a:cubicBezTo>
                    <a:cubicBezTo>
                      <a:pt x="764496" y="76184"/>
                      <a:pt x="766748" y="77754"/>
                      <a:pt x="780538" y="111271"/>
                    </a:cubicBezTo>
                    <a:cubicBezTo>
                      <a:pt x="805454" y="171822"/>
                      <a:pt x="857063" y="289441"/>
                      <a:pt x="873719" y="322003"/>
                    </a:cubicBezTo>
                    <a:cubicBezTo>
                      <a:pt x="905803" y="269030"/>
                      <a:pt x="935157" y="219607"/>
                      <a:pt x="972088" y="169774"/>
                    </a:cubicBezTo>
                    <a:cubicBezTo>
                      <a:pt x="1015572" y="205886"/>
                      <a:pt x="1085338" y="267392"/>
                      <a:pt x="1119470" y="294698"/>
                    </a:cubicBezTo>
                    <a:cubicBezTo>
                      <a:pt x="1133123" y="274218"/>
                      <a:pt x="1151008" y="241861"/>
                      <a:pt x="1165617" y="218378"/>
                    </a:cubicBezTo>
                    <a:cubicBezTo>
                      <a:pt x="1198247" y="166019"/>
                      <a:pt x="1229649" y="112910"/>
                      <a:pt x="1263576" y="56797"/>
                    </a:cubicBezTo>
                    <a:cubicBezTo>
                      <a:pt x="1293954" y="122603"/>
                      <a:pt x="1323717" y="179809"/>
                      <a:pt x="1351569" y="240086"/>
                    </a:cubicBezTo>
                    <a:cubicBezTo>
                      <a:pt x="1351569" y="158169"/>
                      <a:pt x="1347200" y="102192"/>
                      <a:pt x="1349316" y="33109"/>
                    </a:cubicBezTo>
                    <a:cubicBezTo>
                      <a:pt x="1350204" y="5189"/>
                      <a:pt x="1347610" y="-68"/>
                      <a:pt x="1321737" y="1"/>
                    </a:cubicBezTo>
                    <a:close/>
                  </a:path>
                </a:pathLst>
              </a:custGeom>
              <a:grpFill/>
              <a:ln w="68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704" name="자유형: 도형 3703">
                <a:extLst>
                  <a:ext uri="{FF2B5EF4-FFF2-40B4-BE49-F238E27FC236}">
                    <a16:creationId xmlns:a16="http://schemas.microsoft.com/office/drawing/2014/main" id="{50F5621C-2456-4211-80A5-0502CDE8655E}"/>
                  </a:ext>
                </a:extLst>
              </p:cNvPr>
              <p:cNvSpPr/>
              <p:nvPr/>
            </p:nvSpPr>
            <p:spPr>
              <a:xfrm>
                <a:off x="8552137" y="3700486"/>
                <a:ext cx="1357147" cy="332107"/>
              </a:xfrm>
              <a:custGeom>
                <a:avLst/>
                <a:gdLst>
                  <a:gd name="connsiteX0" fmla="*/ 1263515 w 1357147"/>
                  <a:gd name="connsiteY0" fmla="*/ 57137 h 332107"/>
                  <a:gd name="connsiteX1" fmla="*/ 1134564 w 1357147"/>
                  <a:gd name="connsiteY1" fmla="*/ 270395 h 332107"/>
                  <a:gd name="connsiteX2" fmla="*/ 1107258 w 1357147"/>
                  <a:gd name="connsiteY2" fmla="*/ 277221 h 332107"/>
                  <a:gd name="connsiteX3" fmla="*/ 998035 w 1357147"/>
                  <a:gd name="connsiteY3" fmla="*/ 181651 h 332107"/>
                  <a:gd name="connsiteX4" fmla="*/ 968886 w 1357147"/>
                  <a:gd name="connsiteY4" fmla="*/ 175030 h 332107"/>
                  <a:gd name="connsiteX5" fmla="*/ 875159 w 1357147"/>
                  <a:gd name="connsiteY5" fmla="*/ 325006 h 332107"/>
                  <a:gd name="connsiteX6" fmla="*/ 762523 w 1357147"/>
                  <a:gd name="connsiteY6" fmla="*/ 72975 h 332107"/>
                  <a:gd name="connsiteX7" fmla="*/ 632207 w 1357147"/>
                  <a:gd name="connsiteY7" fmla="*/ 185747 h 332107"/>
                  <a:gd name="connsiteX8" fmla="*/ 573226 w 1357147"/>
                  <a:gd name="connsiteY8" fmla="*/ 0 h 332107"/>
                  <a:gd name="connsiteX9" fmla="*/ 400654 w 1357147"/>
                  <a:gd name="connsiteY9" fmla="*/ 213053 h 332107"/>
                  <a:gd name="connsiteX10" fmla="*/ 357580 w 1357147"/>
                  <a:gd name="connsiteY10" fmla="*/ 211346 h 332107"/>
                  <a:gd name="connsiteX11" fmla="*/ 277369 w 1357147"/>
                  <a:gd name="connsiteY11" fmla="*/ 75705 h 332107"/>
                  <a:gd name="connsiteX12" fmla="*/ 166712 w 1357147"/>
                  <a:gd name="connsiteY12" fmla="*/ 289168 h 332107"/>
                  <a:gd name="connsiteX13" fmla="*/ 95445 w 1357147"/>
                  <a:gd name="connsiteY13" fmla="*/ 120896 h 332107"/>
                  <a:gd name="connsiteX14" fmla="*/ 1376 w 1357147"/>
                  <a:gd name="connsiteY14" fmla="*/ 208957 h 332107"/>
                  <a:gd name="connsiteX15" fmla="*/ 352 w 1357147"/>
                  <a:gd name="connsiteY15" fmla="*/ 298315 h 332107"/>
                  <a:gd name="connsiteX16" fmla="*/ 34348 w 1357147"/>
                  <a:gd name="connsiteY16" fmla="*/ 332106 h 332107"/>
                  <a:gd name="connsiteX17" fmla="*/ 1335466 w 1357147"/>
                  <a:gd name="connsiteY17" fmla="*/ 331764 h 332107"/>
                  <a:gd name="connsiteX18" fmla="*/ 1357105 w 1357147"/>
                  <a:gd name="connsiteY18" fmla="*/ 310534 h 332107"/>
                  <a:gd name="connsiteX19" fmla="*/ 1353009 w 1357147"/>
                  <a:gd name="connsiteY19" fmla="*/ 236263 h 332107"/>
                  <a:gd name="connsiteX20" fmla="*/ 1263515 w 1357147"/>
                  <a:gd name="connsiteY20" fmla="*/ 57137 h 332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357147" h="332107">
                    <a:moveTo>
                      <a:pt x="1263515" y="57137"/>
                    </a:moveTo>
                    <a:cubicBezTo>
                      <a:pt x="1219689" y="129975"/>
                      <a:pt x="1174566" y="201858"/>
                      <a:pt x="1134564" y="270395"/>
                    </a:cubicBezTo>
                    <a:cubicBezTo>
                      <a:pt x="1125006" y="286847"/>
                      <a:pt x="1121047" y="289031"/>
                      <a:pt x="1107258" y="277221"/>
                    </a:cubicBezTo>
                    <a:cubicBezTo>
                      <a:pt x="1069302" y="244727"/>
                      <a:pt x="1038994" y="215783"/>
                      <a:pt x="998035" y="181651"/>
                    </a:cubicBezTo>
                    <a:cubicBezTo>
                      <a:pt x="979126" y="165882"/>
                      <a:pt x="978375" y="158919"/>
                      <a:pt x="968886" y="175030"/>
                    </a:cubicBezTo>
                    <a:cubicBezTo>
                      <a:pt x="941444" y="221518"/>
                      <a:pt x="905605" y="274559"/>
                      <a:pt x="875159" y="325006"/>
                    </a:cubicBezTo>
                    <a:cubicBezTo>
                      <a:pt x="875159" y="325006"/>
                      <a:pt x="798225" y="156462"/>
                      <a:pt x="762523" y="72975"/>
                    </a:cubicBezTo>
                    <a:cubicBezTo>
                      <a:pt x="717537" y="111885"/>
                      <a:pt x="675896" y="147929"/>
                      <a:pt x="632207" y="185747"/>
                    </a:cubicBezTo>
                    <a:cubicBezTo>
                      <a:pt x="612273" y="123012"/>
                      <a:pt x="593774" y="64783"/>
                      <a:pt x="573226" y="0"/>
                    </a:cubicBezTo>
                    <a:cubicBezTo>
                      <a:pt x="513427" y="73794"/>
                      <a:pt x="456972" y="143355"/>
                      <a:pt x="400654" y="213053"/>
                    </a:cubicBezTo>
                    <a:cubicBezTo>
                      <a:pt x="376284" y="243226"/>
                      <a:pt x="376488" y="243294"/>
                      <a:pt x="357580" y="211346"/>
                    </a:cubicBezTo>
                    <a:cubicBezTo>
                      <a:pt x="331502" y="167179"/>
                      <a:pt x="305426" y="123080"/>
                      <a:pt x="277369" y="75705"/>
                    </a:cubicBezTo>
                    <a:cubicBezTo>
                      <a:pt x="239891" y="147997"/>
                      <a:pt x="204873" y="215510"/>
                      <a:pt x="166712" y="289168"/>
                    </a:cubicBezTo>
                    <a:cubicBezTo>
                      <a:pt x="141045" y="228617"/>
                      <a:pt x="118655" y="175712"/>
                      <a:pt x="95445" y="120896"/>
                    </a:cubicBezTo>
                    <a:cubicBezTo>
                      <a:pt x="84249" y="131136"/>
                      <a:pt x="15029" y="195304"/>
                      <a:pt x="1376" y="208957"/>
                    </a:cubicBezTo>
                    <a:cubicBezTo>
                      <a:pt x="-1627" y="249847"/>
                      <a:pt x="1376" y="229436"/>
                      <a:pt x="352" y="298315"/>
                    </a:cubicBezTo>
                    <a:cubicBezTo>
                      <a:pt x="11" y="323846"/>
                      <a:pt x="6838" y="332242"/>
                      <a:pt x="34348" y="332106"/>
                    </a:cubicBezTo>
                    <a:cubicBezTo>
                      <a:pt x="303788" y="330945"/>
                      <a:pt x="1195319" y="331218"/>
                      <a:pt x="1335466" y="331764"/>
                    </a:cubicBezTo>
                    <a:cubicBezTo>
                      <a:pt x="1351780" y="331833"/>
                      <a:pt x="1357719" y="326918"/>
                      <a:pt x="1357105" y="310534"/>
                    </a:cubicBezTo>
                    <a:cubicBezTo>
                      <a:pt x="1355740" y="276675"/>
                      <a:pt x="1353009" y="263568"/>
                      <a:pt x="1353009" y="236263"/>
                    </a:cubicBezTo>
                    <a:cubicBezTo>
                      <a:pt x="1325704" y="188478"/>
                      <a:pt x="1288500" y="111476"/>
                      <a:pt x="1263515" y="57137"/>
                    </a:cubicBezTo>
                    <a:close/>
                  </a:path>
                </a:pathLst>
              </a:custGeom>
              <a:grpFill/>
              <a:ln w="682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3702" name="TextBox 3701">
              <a:extLst>
                <a:ext uri="{FF2B5EF4-FFF2-40B4-BE49-F238E27FC236}">
                  <a16:creationId xmlns:a16="http://schemas.microsoft.com/office/drawing/2014/main" id="{88CE9581-0FD1-4589-BE07-C58B885718FC}"/>
                </a:ext>
              </a:extLst>
            </p:cNvPr>
            <p:cNvSpPr txBox="1"/>
            <p:nvPr/>
          </p:nvSpPr>
          <p:spPr>
            <a:xfrm>
              <a:off x="2092925" y="2104947"/>
              <a:ext cx="1473520" cy="232318"/>
            </a:xfrm>
            <a:custGeom>
              <a:avLst/>
              <a:gdLst/>
              <a:ahLst/>
              <a:cxnLst/>
              <a:rect l="l" t="t" r="r" b="b"/>
              <a:pathLst>
                <a:path w="2109769" h="332630">
                  <a:moveTo>
                    <a:pt x="1246808" y="213419"/>
                  </a:moveTo>
                  <a:cubicBezTo>
                    <a:pt x="1238771" y="216098"/>
                    <a:pt x="1226046" y="219298"/>
                    <a:pt x="1208633" y="223018"/>
                  </a:cubicBezTo>
                  <a:cubicBezTo>
                    <a:pt x="1191220" y="226739"/>
                    <a:pt x="1179835" y="230385"/>
                    <a:pt x="1174477" y="233957"/>
                  </a:cubicBezTo>
                  <a:cubicBezTo>
                    <a:pt x="1166292" y="239762"/>
                    <a:pt x="1162199" y="247129"/>
                    <a:pt x="1162199" y="256058"/>
                  </a:cubicBezTo>
                  <a:cubicBezTo>
                    <a:pt x="1162199" y="264839"/>
                    <a:pt x="1165473" y="272429"/>
                    <a:pt x="1172022" y="278829"/>
                  </a:cubicBezTo>
                  <a:cubicBezTo>
                    <a:pt x="1178570" y="285229"/>
                    <a:pt x="1186904" y="288428"/>
                    <a:pt x="1197025" y="288428"/>
                  </a:cubicBezTo>
                  <a:cubicBezTo>
                    <a:pt x="1208336" y="288428"/>
                    <a:pt x="1219126" y="284708"/>
                    <a:pt x="1229395" y="277266"/>
                  </a:cubicBezTo>
                  <a:cubicBezTo>
                    <a:pt x="1236985" y="271611"/>
                    <a:pt x="1241971" y="264690"/>
                    <a:pt x="1244352" y="256505"/>
                  </a:cubicBezTo>
                  <a:cubicBezTo>
                    <a:pt x="1245989" y="251147"/>
                    <a:pt x="1246808" y="240952"/>
                    <a:pt x="1246808" y="225921"/>
                  </a:cubicBezTo>
                  <a:close/>
                  <a:moveTo>
                    <a:pt x="2000771" y="132829"/>
                  </a:moveTo>
                  <a:cubicBezTo>
                    <a:pt x="1987079" y="132829"/>
                    <a:pt x="1975768" y="137814"/>
                    <a:pt x="1966838" y="147786"/>
                  </a:cubicBezTo>
                  <a:cubicBezTo>
                    <a:pt x="1957909" y="157757"/>
                    <a:pt x="1953518" y="171301"/>
                    <a:pt x="1953667" y="188416"/>
                  </a:cubicBezTo>
                  <a:lnTo>
                    <a:pt x="2047429" y="188416"/>
                  </a:lnTo>
                  <a:cubicBezTo>
                    <a:pt x="2046982" y="170259"/>
                    <a:pt x="2042294" y="156455"/>
                    <a:pt x="2033364" y="147005"/>
                  </a:cubicBezTo>
                  <a:cubicBezTo>
                    <a:pt x="2024435" y="137554"/>
                    <a:pt x="2013570" y="132829"/>
                    <a:pt x="2000771" y="132829"/>
                  </a:cubicBezTo>
                  <a:close/>
                  <a:moveTo>
                    <a:pt x="657448" y="90189"/>
                  </a:moveTo>
                  <a:lnTo>
                    <a:pt x="720179" y="90189"/>
                  </a:lnTo>
                  <a:lnTo>
                    <a:pt x="720179" y="199132"/>
                  </a:lnTo>
                  <a:cubicBezTo>
                    <a:pt x="720179" y="232469"/>
                    <a:pt x="721333" y="252896"/>
                    <a:pt x="723640" y="260412"/>
                  </a:cubicBezTo>
                  <a:cubicBezTo>
                    <a:pt x="725946" y="267927"/>
                    <a:pt x="730151" y="273880"/>
                    <a:pt x="736253" y="278271"/>
                  </a:cubicBezTo>
                  <a:cubicBezTo>
                    <a:pt x="742355" y="282661"/>
                    <a:pt x="750094" y="284857"/>
                    <a:pt x="759470" y="284857"/>
                  </a:cubicBezTo>
                  <a:cubicBezTo>
                    <a:pt x="770186" y="284857"/>
                    <a:pt x="779785" y="281917"/>
                    <a:pt x="788268" y="276038"/>
                  </a:cubicBezTo>
                  <a:cubicBezTo>
                    <a:pt x="796751" y="270160"/>
                    <a:pt x="802556" y="262867"/>
                    <a:pt x="805681" y="254161"/>
                  </a:cubicBezTo>
                  <a:cubicBezTo>
                    <a:pt x="808806" y="245454"/>
                    <a:pt x="810369" y="224135"/>
                    <a:pt x="810369" y="190202"/>
                  </a:cubicBezTo>
                  <a:lnTo>
                    <a:pt x="810369" y="90189"/>
                  </a:lnTo>
                  <a:lnTo>
                    <a:pt x="873100" y="90189"/>
                  </a:lnTo>
                  <a:lnTo>
                    <a:pt x="873100" y="327273"/>
                  </a:lnTo>
                  <a:lnTo>
                    <a:pt x="814834" y="327273"/>
                  </a:lnTo>
                  <a:lnTo>
                    <a:pt x="814834" y="291777"/>
                  </a:lnTo>
                  <a:cubicBezTo>
                    <a:pt x="806202" y="304427"/>
                    <a:pt x="794854" y="314399"/>
                    <a:pt x="780790" y="321692"/>
                  </a:cubicBezTo>
                  <a:cubicBezTo>
                    <a:pt x="766725" y="328984"/>
                    <a:pt x="751880" y="332630"/>
                    <a:pt x="736253" y="332630"/>
                  </a:cubicBezTo>
                  <a:cubicBezTo>
                    <a:pt x="720328" y="332630"/>
                    <a:pt x="706041" y="329133"/>
                    <a:pt x="693390" y="322138"/>
                  </a:cubicBezTo>
                  <a:cubicBezTo>
                    <a:pt x="680740" y="315143"/>
                    <a:pt x="671587" y="305320"/>
                    <a:pt x="665932" y="292670"/>
                  </a:cubicBezTo>
                  <a:cubicBezTo>
                    <a:pt x="660276" y="280020"/>
                    <a:pt x="657448" y="262532"/>
                    <a:pt x="657448" y="240208"/>
                  </a:cubicBezTo>
                  <a:close/>
                  <a:moveTo>
                    <a:pt x="1996976" y="84832"/>
                  </a:moveTo>
                  <a:cubicBezTo>
                    <a:pt x="2032248" y="84832"/>
                    <a:pt x="2060079" y="96477"/>
                    <a:pt x="2080468" y="119769"/>
                  </a:cubicBezTo>
                  <a:cubicBezTo>
                    <a:pt x="2100858" y="143061"/>
                    <a:pt x="2110606" y="178742"/>
                    <a:pt x="2109713" y="226814"/>
                  </a:cubicBezTo>
                  <a:lnTo>
                    <a:pt x="1952551" y="226814"/>
                  </a:lnTo>
                  <a:cubicBezTo>
                    <a:pt x="1952997" y="245417"/>
                    <a:pt x="1958057" y="259891"/>
                    <a:pt x="1967731" y="270234"/>
                  </a:cubicBezTo>
                  <a:cubicBezTo>
                    <a:pt x="1977405" y="280578"/>
                    <a:pt x="1989460" y="285750"/>
                    <a:pt x="2003896" y="285750"/>
                  </a:cubicBezTo>
                  <a:cubicBezTo>
                    <a:pt x="2013719" y="285750"/>
                    <a:pt x="2021979" y="283071"/>
                    <a:pt x="2028676" y="277713"/>
                  </a:cubicBezTo>
                  <a:cubicBezTo>
                    <a:pt x="2035374" y="272355"/>
                    <a:pt x="2040434" y="263723"/>
                    <a:pt x="2043857" y="251817"/>
                  </a:cubicBezTo>
                  <a:lnTo>
                    <a:pt x="2106365" y="262309"/>
                  </a:lnTo>
                  <a:cubicBezTo>
                    <a:pt x="2098328" y="285229"/>
                    <a:pt x="2085640" y="302679"/>
                    <a:pt x="2068302" y="314659"/>
                  </a:cubicBezTo>
                  <a:cubicBezTo>
                    <a:pt x="2050963" y="326640"/>
                    <a:pt x="2029272" y="332630"/>
                    <a:pt x="2003227" y="332630"/>
                  </a:cubicBezTo>
                  <a:cubicBezTo>
                    <a:pt x="1962001" y="332630"/>
                    <a:pt x="1931492" y="319161"/>
                    <a:pt x="1911697" y="292224"/>
                  </a:cubicBezTo>
                  <a:cubicBezTo>
                    <a:pt x="1896070" y="270643"/>
                    <a:pt x="1888257" y="243408"/>
                    <a:pt x="1888257" y="210517"/>
                  </a:cubicBezTo>
                  <a:cubicBezTo>
                    <a:pt x="1888257" y="171226"/>
                    <a:pt x="1898526" y="140456"/>
                    <a:pt x="1919064" y="118206"/>
                  </a:cubicBezTo>
                  <a:cubicBezTo>
                    <a:pt x="1939603" y="95956"/>
                    <a:pt x="1965573" y="84832"/>
                    <a:pt x="1996976" y="84832"/>
                  </a:cubicBezTo>
                  <a:close/>
                  <a:moveTo>
                    <a:pt x="1750517" y="84832"/>
                  </a:moveTo>
                  <a:cubicBezTo>
                    <a:pt x="1779389" y="84832"/>
                    <a:pt x="1802346" y="91045"/>
                    <a:pt x="1819387" y="103472"/>
                  </a:cubicBezTo>
                  <a:cubicBezTo>
                    <a:pt x="1836428" y="115899"/>
                    <a:pt x="1848669" y="134838"/>
                    <a:pt x="1856110" y="160287"/>
                  </a:cubicBezTo>
                  <a:lnTo>
                    <a:pt x="1794272" y="171450"/>
                  </a:lnTo>
                  <a:cubicBezTo>
                    <a:pt x="1792188" y="159097"/>
                    <a:pt x="1787463" y="149795"/>
                    <a:pt x="1780096" y="143544"/>
                  </a:cubicBezTo>
                  <a:cubicBezTo>
                    <a:pt x="1772729" y="137293"/>
                    <a:pt x="1763167" y="134168"/>
                    <a:pt x="1751410" y="134168"/>
                  </a:cubicBezTo>
                  <a:cubicBezTo>
                    <a:pt x="1735783" y="134168"/>
                    <a:pt x="1723318" y="139563"/>
                    <a:pt x="1714016" y="150353"/>
                  </a:cubicBezTo>
                  <a:cubicBezTo>
                    <a:pt x="1704715" y="161143"/>
                    <a:pt x="1700064" y="179189"/>
                    <a:pt x="1700064" y="204489"/>
                  </a:cubicBezTo>
                  <a:cubicBezTo>
                    <a:pt x="1700064" y="232618"/>
                    <a:pt x="1704789" y="252486"/>
                    <a:pt x="1714240" y="264095"/>
                  </a:cubicBezTo>
                  <a:cubicBezTo>
                    <a:pt x="1723690" y="275704"/>
                    <a:pt x="1736378" y="281508"/>
                    <a:pt x="1752302" y="281508"/>
                  </a:cubicBezTo>
                  <a:cubicBezTo>
                    <a:pt x="1764209" y="281508"/>
                    <a:pt x="1773957" y="278122"/>
                    <a:pt x="1781547" y="271350"/>
                  </a:cubicBezTo>
                  <a:cubicBezTo>
                    <a:pt x="1789137" y="264579"/>
                    <a:pt x="1794495" y="252933"/>
                    <a:pt x="1797621" y="236413"/>
                  </a:cubicBezTo>
                  <a:lnTo>
                    <a:pt x="1859236" y="246905"/>
                  </a:lnTo>
                  <a:cubicBezTo>
                    <a:pt x="1852836" y="275183"/>
                    <a:pt x="1840558" y="296540"/>
                    <a:pt x="1822401" y="310976"/>
                  </a:cubicBezTo>
                  <a:cubicBezTo>
                    <a:pt x="1804244" y="325412"/>
                    <a:pt x="1779910" y="332630"/>
                    <a:pt x="1749400" y="332630"/>
                  </a:cubicBezTo>
                  <a:cubicBezTo>
                    <a:pt x="1714723" y="332630"/>
                    <a:pt x="1687079" y="321692"/>
                    <a:pt x="1666466" y="299814"/>
                  </a:cubicBezTo>
                  <a:cubicBezTo>
                    <a:pt x="1645853" y="277936"/>
                    <a:pt x="1635547" y="247650"/>
                    <a:pt x="1635547" y="208954"/>
                  </a:cubicBezTo>
                  <a:cubicBezTo>
                    <a:pt x="1635547" y="169812"/>
                    <a:pt x="1645890" y="139340"/>
                    <a:pt x="1666577" y="117537"/>
                  </a:cubicBezTo>
                  <a:cubicBezTo>
                    <a:pt x="1687265" y="95733"/>
                    <a:pt x="1715244" y="84832"/>
                    <a:pt x="1750517" y="84832"/>
                  </a:cubicBezTo>
                  <a:close/>
                  <a:moveTo>
                    <a:pt x="1509117" y="84832"/>
                  </a:moveTo>
                  <a:cubicBezTo>
                    <a:pt x="1522958" y="84832"/>
                    <a:pt x="1535609" y="87324"/>
                    <a:pt x="1547069" y="92310"/>
                  </a:cubicBezTo>
                  <a:cubicBezTo>
                    <a:pt x="1558528" y="97296"/>
                    <a:pt x="1567197" y="103658"/>
                    <a:pt x="1573076" y="111397"/>
                  </a:cubicBezTo>
                  <a:cubicBezTo>
                    <a:pt x="1578955" y="119136"/>
                    <a:pt x="1583048" y="127917"/>
                    <a:pt x="1585355" y="137740"/>
                  </a:cubicBezTo>
                  <a:cubicBezTo>
                    <a:pt x="1587661" y="147563"/>
                    <a:pt x="1588815" y="161627"/>
                    <a:pt x="1588815" y="179933"/>
                  </a:cubicBezTo>
                  <a:lnTo>
                    <a:pt x="1588815" y="327273"/>
                  </a:lnTo>
                  <a:lnTo>
                    <a:pt x="1526084" y="327273"/>
                  </a:lnTo>
                  <a:lnTo>
                    <a:pt x="1526084" y="206275"/>
                  </a:lnTo>
                  <a:cubicBezTo>
                    <a:pt x="1526084" y="180677"/>
                    <a:pt x="1524744" y="164120"/>
                    <a:pt x="1522065" y="156604"/>
                  </a:cubicBezTo>
                  <a:cubicBezTo>
                    <a:pt x="1519386" y="149088"/>
                    <a:pt x="1515033" y="143247"/>
                    <a:pt x="1509006" y="139079"/>
                  </a:cubicBezTo>
                  <a:cubicBezTo>
                    <a:pt x="1502978" y="134912"/>
                    <a:pt x="1495723" y="132829"/>
                    <a:pt x="1487240" y="132829"/>
                  </a:cubicBezTo>
                  <a:cubicBezTo>
                    <a:pt x="1476375" y="132829"/>
                    <a:pt x="1466627" y="135805"/>
                    <a:pt x="1457995" y="141758"/>
                  </a:cubicBezTo>
                  <a:cubicBezTo>
                    <a:pt x="1449363" y="147711"/>
                    <a:pt x="1443447" y="155599"/>
                    <a:pt x="1440247" y="165422"/>
                  </a:cubicBezTo>
                  <a:cubicBezTo>
                    <a:pt x="1437047" y="175245"/>
                    <a:pt x="1435447" y="193402"/>
                    <a:pt x="1435447" y="219893"/>
                  </a:cubicBezTo>
                  <a:lnTo>
                    <a:pt x="1435447" y="327273"/>
                  </a:lnTo>
                  <a:lnTo>
                    <a:pt x="1372716" y="327273"/>
                  </a:lnTo>
                  <a:lnTo>
                    <a:pt x="1372716" y="90189"/>
                  </a:lnTo>
                  <a:lnTo>
                    <a:pt x="1430983" y="90189"/>
                  </a:lnTo>
                  <a:lnTo>
                    <a:pt x="1430983" y="125015"/>
                  </a:lnTo>
                  <a:cubicBezTo>
                    <a:pt x="1451670" y="98226"/>
                    <a:pt x="1477714" y="84832"/>
                    <a:pt x="1509117" y="84832"/>
                  </a:cubicBezTo>
                  <a:close/>
                  <a:moveTo>
                    <a:pt x="1208633" y="84832"/>
                  </a:moveTo>
                  <a:cubicBezTo>
                    <a:pt x="1236613" y="84832"/>
                    <a:pt x="1257449" y="88143"/>
                    <a:pt x="1271141" y="94766"/>
                  </a:cubicBezTo>
                  <a:cubicBezTo>
                    <a:pt x="1284833" y="101389"/>
                    <a:pt x="1294470" y="109797"/>
                    <a:pt x="1300051" y="119992"/>
                  </a:cubicBezTo>
                  <a:cubicBezTo>
                    <a:pt x="1305632" y="130187"/>
                    <a:pt x="1308422" y="148902"/>
                    <a:pt x="1308422" y="176138"/>
                  </a:cubicBezTo>
                  <a:lnTo>
                    <a:pt x="1307753" y="249361"/>
                  </a:lnTo>
                  <a:cubicBezTo>
                    <a:pt x="1307753" y="270197"/>
                    <a:pt x="1308757" y="285563"/>
                    <a:pt x="1310767" y="295461"/>
                  </a:cubicBezTo>
                  <a:cubicBezTo>
                    <a:pt x="1312776" y="305358"/>
                    <a:pt x="1316534" y="315962"/>
                    <a:pt x="1322040" y="327273"/>
                  </a:cubicBezTo>
                  <a:lnTo>
                    <a:pt x="1259979" y="327273"/>
                  </a:lnTo>
                  <a:cubicBezTo>
                    <a:pt x="1258342" y="323105"/>
                    <a:pt x="1256333" y="316929"/>
                    <a:pt x="1253952" y="308743"/>
                  </a:cubicBezTo>
                  <a:cubicBezTo>
                    <a:pt x="1252910" y="305023"/>
                    <a:pt x="1252165" y="302567"/>
                    <a:pt x="1251719" y="301376"/>
                  </a:cubicBezTo>
                  <a:cubicBezTo>
                    <a:pt x="1241003" y="311794"/>
                    <a:pt x="1229544" y="319608"/>
                    <a:pt x="1217340" y="324817"/>
                  </a:cubicBezTo>
                  <a:cubicBezTo>
                    <a:pt x="1205136" y="330026"/>
                    <a:pt x="1192113" y="332630"/>
                    <a:pt x="1178272" y="332630"/>
                  </a:cubicBezTo>
                  <a:cubicBezTo>
                    <a:pt x="1153864" y="332630"/>
                    <a:pt x="1134628" y="326008"/>
                    <a:pt x="1120564" y="312762"/>
                  </a:cubicBezTo>
                  <a:cubicBezTo>
                    <a:pt x="1106500" y="299516"/>
                    <a:pt x="1099468" y="282773"/>
                    <a:pt x="1099468" y="262532"/>
                  </a:cubicBezTo>
                  <a:cubicBezTo>
                    <a:pt x="1099468" y="249138"/>
                    <a:pt x="1102668" y="237194"/>
                    <a:pt x="1109067" y="226702"/>
                  </a:cubicBezTo>
                  <a:cubicBezTo>
                    <a:pt x="1115467" y="216210"/>
                    <a:pt x="1124434" y="208173"/>
                    <a:pt x="1135968" y="202592"/>
                  </a:cubicBezTo>
                  <a:cubicBezTo>
                    <a:pt x="1147502" y="197011"/>
                    <a:pt x="1164134" y="192137"/>
                    <a:pt x="1185863" y="187969"/>
                  </a:cubicBezTo>
                  <a:cubicBezTo>
                    <a:pt x="1215182" y="182463"/>
                    <a:pt x="1235497" y="177328"/>
                    <a:pt x="1246808" y="172566"/>
                  </a:cubicBezTo>
                  <a:lnTo>
                    <a:pt x="1246808" y="166315"/>
                  </a:lnTo>
                  <a:cubicBezTo>
                    <a:pt x="1246808" y="154260"/>
                    <a:pt x="1243831" y="145665"/>
                    <a:pt x="1237878" y="140530"/>
                  </a:cubicBezTo>
                  <a:cubicBezTo>
                    <a:pt x="1231925" y="135396"/>
                    <a:pt x="1220688" y="132829"/>
                    <a:pt x="1204168" y="132829"/>
                  </a:cubicBezTo>
                  <a:cubicBezTo>
                    <a:pt x="1193006" y="132829"/>
                    <a:pt x="1184300" y="135024"/>
                    <a:pt x="1178049" y="139414"/>
                  </a:cubicBezTo>
                  <a:cubicBezTo>
                    <a:pt x="1171798" y="143805"/>
                    <a:pt x="1166738" y="151507"/>
                    <a:pt x="1162869" y="162520"/>
                  </a:cubicBezTo>
                  <a:lnTo>
                    <a:pt x="1105942" y="152251"/>
                  </a:lnTo>
                  <a:cubicBezTo>
                    <a:pt x="1112341" y="129331"/>
                    <a:pt x="1123355" y="112365"/>
                    <a:pt x="1138982" y="101351"/>
                  </a:cubicBezTo>
                  <a:cubicBezTo>
                    <a:pt x="1154609" y="90338"/>
                    <a:pt x="1177826" y="84832"/>
                    <a:pt x="1208633" y="84832"/>
                  </a:cubicBezTo>
                  <a:close/>
                  <a:moveTo>
                    <a:pt x="1044625" y="84832"/>
                  </a:moveTo>
                  <a:cubicBezTo>
                    <a:pt x="1058912" y="84832"/>
                    <a:pt x="1072679" y="88775"/>
                    <a:pt x="1085924" y="96663"/>
                  </a:cubicBezTo>
                  <a:lnTo>
                    <a:pt x="1066502" y="151358"/>
                  </a:lnTo>
                  <a:cubicBezTo>
                    <a:pt x="1055936" y="144512"/>
                    <a:pt x="1046113" y="141089"/>
                    <a:pt x="1037034" y="141089"/>
                  </a:cubicBezTo>
                  <a:cubicBezTo>
                    <a:pt x="1028254" y="141089"/>
                    <a:pt x="1020812" y="143507"/>
                    <a:pt x="1014710" y="148344"/>
                  </a:cubicBezTo>
                  <a:cubicBezTo>
                    <a:pt x="1008608" y="153181"/>
                    <a:pt x="1003809" y="161925"/>
                    <a:pt x="1000311" y="174575"/>
                  </a:cubicBezTo>
                  <a:cubicBezTo>
                    <a:pt x="996814" y="187225"/>
                    <a:pt x="995065" y="213717"/>
                    <a:pt x="995065" y="254049"/>
                  </a:cubicBezTo>
                  <a:lnTo>
                    <a:pt x="995065" y="327273"/>
                  </a:lnTo>
                  <a:lnTo>
                    <a:pt x="932334" y="327273"/>
                  </a:lnTo>
                  <a:lnTo>
                    <a:pt x="932334" y="90189"/>
                  </a:lnTo>
                  <a:lnTo>
                    <a:pt x="990600" y="90189"/>
                  </a:lnTo>
                  <a:lnTo>
                    <a:pt x="990600" y="123899"/>
                  </a:lnTo>
                  <a:cubicBezTo>
                    <a:pt x="1000572" y="107974"/>
                    <a:pt x="1009538" y="97482"/>
                    <a:pt x="1017501" y="92422"/>
                  </a:cubicBezTo>
                  <a:cubicBezTo>
                    <a:pt x="1025463" y="87362"/>
                    <a:pt x="1034504" y="84832"/>
                    <a:pt x="1044625" y="84832"/>
                  </a:cubicBezTo>
                  <a:close/>
                  <a:moveTo>
                    <a:pt x="488007" y="84832"/>
                  </a:moveTo>
                  <a:cubicBezTo>
                    <a:pt x="520452" y="84832"/>
                    <a:pt x="544562" y="90115"/>
                    <a:pt x="560338" y="100682"/>
                  </a:cubicBezTo>
                  <a:cubicBezTo>
                    <a:pt x="576114" y="111249"/>
                    <a:pt x="586978" y="126876"/>
                    <a:pt x="592931" y="147563"/>
                  </a:cubicBezTo>
                  <a:lnTo>
                    <a:pt x="533772" y="158501"/>
                  </a:lnTo>
                  <a:cubicBezTo>
                    <a:pt x="531242" y="149274"/>
                    <a:pt x="526442" y="142205"/>
                    <a:pt x="519373" y="137293"/>
                  </a:cubicBezTo>
                  <a:cubicBezTo>
                    <a:pt x="512304" y="132382"/>
                    <a:pt x="502221" y="129926"/>
                    <a:pt x="489124" y="129926"/>
                  </a:cubicBezTo>
                  <a:cubicBezTo>
                    <a:pt x="472604" y="129926"/>
                    <a:pt x="460772" y="132233"/>
                    <a:pt x="453628" y="136847"/>
                  </a:cubicBezTo>
                  <a:cubicBezTo>
                    <a:pt x="448866" y="140121"/>
                    <a:pt x="446484" y="144363"/>
                    <a:pt x="446484" y="149572"/>
                  </a:cubicBezTo>
                  <a:cubicBezTo>
                    <a:pt x="446484" y="154037"/>
                    <a:pt x="448568" y="157832"/>
                    <a:pt x="452735" y="160957"/>
                  </a:cubicBezTo>
                  <a:cubicBezTo>
                    <a:pt x="458391" y="165124"/>
                    <a:pt x="477924" y="171003"/>
                    <a:pt x="511336" y="178593"/>
                  </a:cubicBezTo>
                  <a:cubicBezTo>
                    <a:pt x="544748" y="186184"/>
                    <a:pt x="568077" y="195485"/>
                    <a:pt x="581323" y="206499"/>
                  </a:cubicBezTo>
                  <a:cubicBezTo>
                    <a:pt x="594420" y="217661"/>
                    <a:pt x="600968" y="233213"/>
                    <a:pt x="600968" y="253156"/>
                  </a:cubicBezTo>
                  <a:cubicBezTo>
                    <a:pt x="600968" y="274885"/>
                    <a:pt x="591890" y="293563"/>
                    <a:pt x="573732" y="309190"/>
                  </a:cubicBezTo>
                  <a:cubicBezTo>
                    <a:pt x="555575" y="324817"/>
                    <a:pt x="528712" y="332630"/>
                    <a:pt x="493142" y="332630"/>
                  </a:cubicBezTo>
                  <a:cubicBezTo>
                    <a:pt x="460846" y="332630"/>
                    <a:pt x="435285" y="326082"/>
                    <a:pt x="416458" y="312985"/>
                  </a:cubicBezTo>
                  <a:cubicBezTo>
                    <a:pt x="397632" y="299888"/>
                    <a:pt x="385316" y="282103"/>
                    <a:pt x="379512" y="259630"/>
                  </a:cubicBezTo>
                  <a:lnTo>
                    <a:pt x="442466" y="250031"/>
                  </a:lnTo>
                  <a:cubicBezTo>
                    <a:pt x="445145" y="262235"/>
                    <a:pt x="450577" y="271499"/>
                    <a:pt x="458763" y="277824"/>
                  </a:cubicBezTo>
                  <a:cubicBezTo>
                    <a:pt x="466948" y="284150"/>
                    <a:pt x="478408" y="287312"/>
                    <a:pt x="493142" y="287312"/>
                  </a:cubicBezTo>
                  <a:cubicBezTo>
                    <a:pt x="509364" y="287312"/>
                    <a:pt x="521568" y="284336"/>
                    <a:pt x="529754" y="278383"/>
                  </a:cubicBezTo>
                  <a:cubicBezTo>
                    <a:pt x="535260" y="274215"/>
                    <a:pt x="538014" y="268634"/>
                    <a:pt x="538014" y="261639"/>
                  </a:cubicBezTo>
                  <a:cubicBezTo>
                    <a:pt x="538014" y="256877"/>
                    <a:pt x="536525" y="252933"/>
                    <a:pt x="533549" y="249808"/>
                  </a:cubicBezTo>
                  <a:cubicBezTo>
                    <a:pt x="530423" y="246831"/>
                    <a:pt x="523429" y="244078"/>
                    <a:pt x="512564" y="241548"/>
                  </a:cubicBezTo>
                  <a:cubicBezTo>
                    <a:pt x="461963" y="230385"/>
                    <a:pt x="429890" y="220191"/>
                    <a:pt x="416347" y="210963"/>
                  </a:cubicBezTo>
                  <a:cubicBezTo>
                    <a:pt x="397594" y="198164"/>
                    <a:pt x="388218" y="180379"/>
                    <a:pt x="388218" y="157609"/>
                  </a:cubicBezTo>
                  <a:cubicBezTo>
                    <a:pt x="388218" y="137070"/>
                    <a:pt x="396329" y="119806"/>
                    <a:pt x="412552" y="105816"/>
                  </a:cubicBezTo>
                  <a:cubicBezTo>
                    <a:pt x="428774" y="91826"/>
                    <a:pt x="453926" y="84832"/>
                    <a:pt x="488007" y="84832"/>
                  </a:cubicBezTo>
                  <a:close/>
                  <a:moveTo>
                    <a:pt x="261342" y="84832"/>
                  </a:moveTo>
                  <a:cubicBezTo>
                    <a:pt x="275183" y="84832"/>
                    <a:pt x="287834" y="87324"/>
                    <a:pt x="299293" y="92310"/>
                  </a:cubicBezTo>
                  <a:cubicBezTo>
                    <a:pt x="310753" y="97296"/>
                    <a:pt x="319422" y="103658"/>
                    <a:pt x="325301" y="111397"/>
                  </a:cubicBezTo>
                  <a:cubicBezTo>
                    <a:pt x="331180" y="119136"/>
                    <a:pt x="335273" y="127917"/>
                    <a:pt x="337579" y="137740"/>
                  </a:cubicBezTo>
                  <a:cubicBezTo>
                    <a:pt x="339886" y="147563"/>
                    <a:pt x="341040" y="161627"/>
                    <a:pt x="341040" y="179933"/>
                  </a:cubicBezTo>
                  <a:lnTo>
                    <a:pt x="341040" y="327273"/>
                  </a:lnTo>
                  <a:lnTo>
                    <a:pt x="278309" y="327273"/>
                  </a:lnTo>
                  <a:lnTo>
                    <a:pt x="278309" y="206275"/>
                  </a:lnTo>
                  <a:cubicBezTo>
                    <a:pt x="278309" y="180677"/>
                    <a:pt x="276969" y="164120"/>
                    <a:pt x="274290" y="156604"/>
                  </a:cubicBezTo>
                  <a:cubicBezTo>
                    <a:pt x="271611" y="149088"/>
                    <a:pt x="267258" y="143247"/>
                    <a:pt x="261231" y="139079"/>
                  </a:cubicBezTo>
                  <a:cubicBezTo>
                    <a:pt x="255203" y="134912"/>
                    <a:pt x="247948" y="132829"/>
                    <a:pt x="239464" y="132829"/>
                  </a:cubicBezTo>
                  <a:cubicBezTo>
                    <a:pt x="228600" y="132829"/>
                    <a:pt x="218852" y="135805"/>
                    <a:pt x="210220" y="141758"/>
                  </a:cubicBezTo>
                  <a:cubicBezTo>
                    <a:pt x="201588" y="147711"/>
                    <a:pt x="195672" y="155599"/>
                    <a:pt x="192472" y="165422"/>
                  </a:cubicBezTo>
                  <a:cubicBezTo>
                    <a:pt x="189272" y="175245"/>
                    <a:pt x="187672" y="193402"/>
                    <a:pt x="187672" y="219893"/>
                  </a:cubicBezTo>
                  <a:lnTo>
                    <a:pt x="187672" y="327273"/>
                  </a:lnTo>
                  <a:lnTo>
                    <a:pt x="124941" y="327273"/>
                  </a:lnTo>
                  <a:lnTo>
                    <a:pt x="124941" y="90189"/>
                  </a:lnTo>
                  <a:lnTo>
                    <a:pt x="183207" y="90189"/>
                  </a:lnTo>
                  <a:lnTo>
                    <a:pt x="183207" y="125015"/>
                  </a:lnTo>
                  <a:cubicBezTo>
                    <a:pt x="203895" y="98226"/>
                    <a:pt x="229939" y="84832"/>
                    <a:pt x="261342" y="84832"/>
                  </a:cubicBezTo>
                  <a:close/>
                  <a:moveTo>
                    <a:pt x="0" y="0"/>
                  </a:moveTo>
                  <a:lnTo>
                    <a:pt x="66080" y="0"/>
                  </a:lnTo>
                  <a:lnTo>
                    <a:pt x="66080" y="327273"/>
                  </a:lnTo>
                  <a:lnTo>
                    <a:pt x="0" y="3272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 sz="36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705" name="그룹 3704">
            <a:extLst>
              <a:ext uri="{FF2B5EF4-FFF2-40B4-BE49-F238E27FC236}">
                <a16:creationId xmlns:a16="http://schemas.microsoft.com/office/drawing/2014/main" id="{2C451E05-0665-4F7D-997E-8E0978B07F3F}"/>
              </a:ext>
            </a:extLst>
          </p:cNvPr>
          <p:cNvGrpSpPr/>
          <p:nvPr/>
        </p:nvGrpSpPr>
        <p:grpSpPr>
          <a:xfrm>
            <a:off x="3326142" y="1697047"/>
            <a:ext cx="1584342" cy="1808195"/>
            <a:chOff x="9948742" y="2006396"/>
            <a:chExt cx="1419109" cy="1619616"/>
          </a:xfrm>
        </p:grpSpPr>
        <p:sp>
          <p:nvSpPr>
            <p:cNvPr id="3706" name="Freeform: Shape 327">
              <a:extLst>
                <a:ext uri="{FF2B5EF4-FFF2-40B4-BE49-F238E27FC236}">
                  <a16:creationId xmlns:a16="http://schemas.microsoft.com/office/drawing/2014/main" id="{DAD8E3AB-11E7-4697-8073-5AA3F4F84286}"/>
                </a:ext>
              </a:extLst>
            </p:cNvPr>
            <p:cNvSpPr/>
            <p:nvPr/>
          </p:nvSpPr>
          <p:spPr>
            <a:xfrm>
              <a:off x="9948742" y="2006396"/>
              <a:ext cx="1419109" cy="1619616"/>
            </a:xfrm>
            <a:custGeom>
              <a:avLst/>
              <a:gdLst>
                <a:gd name="connsiteX0" fmla="*/ 3124253 w 3161068"/>
                <a:gd name="connsiteY0" fmla="*/ 564888 h 3735911"/>
                <a:gd name="connsiteX1" fmla="*/ 2671334 w 3161068"/>
                <a:gd name="connsiteY1" fmla="*/ 398789 h 3735911"/>
                <a:gd name="connsiteX2" fmla="*/ 1605390 w 3161068"/>
                <a:gd name="connsiteY2" fmla="*/ 4946 h 3735911"/>
                <a:gd name="connsiteX3" fmla="*/ 1560869 w 3161068"/>
                <a:gd name="connsiteY3" fmla="*/ 4090 h 3735911"/>
                <a:gd name="connsiteX4" fmla="*/ 36013 w 3161068"/>
                <a:gd name="connsiteY4" fmla="*/ 565744 h 3735911"/>
                <a:gd name="connsiteX5" fmla="*/ 53 w 3161068"/>
                <a:gd name="connsiteY5" fmla="*/ 618827 h 3735911"/>
                <a:gd name="connsiteX6" fmla="*/ 48855 w 3161068"/>
                <a:gd name="connsiteY6" fmla="*/ 1732717 h 3735911"/>
                <a:gd name="connsiteX7" fmla="*/ 310846 w 3161068"/>
                <a:gd name="connsiteY7" fmla="*/ 2644548 h 3735911"/>
                <a:gd name="connsiteX8" fmla="*/ 847671 w 3161068"/>
                <a:gd name="connsiteY8" fmla="*/ 3333773 h 3735911"/>
                <a:gd name="connsiteX9" fmla="*/ 1365660 w 3161068"/>
                <a:gd name="connsiteY9" fmla="*/ 3654840 h 3735911"/>
                <a:gd name="connsiteX10" fmla="*/ 1632788 w 3161068"/>
                <a:gd name="connsiteY10" fmla="*/ 3725047 h 3735911"/>
                <a:gd name="connsiteX11" fmla="*/ 1845977 w 3161068"/>
                <a:gd name="connsiteY11" fmla="*/ 3627443 h 3735911"/>
                <a:gd name="connsiteX12" fmla="*/ 2660204 w 3161068"/>
                <a:gd name="connsiteY12" fmla="*/ 2950205 h 3735911"/>
                <a:gd name="connsiteX13" fmla="*/ 2893084 w 3161068"/>
                <a:gd name="connsiteY13" fmla="*/ 2535813 h 3735911"/>
                <a:gd name="connsiteX14" fmla="*/ 3161069 w 3161068"/>
                <a:gd name="connsiteY14" fmla="*/ 616258 h 3735911"/>
                <a:gd name="connsiteX15" fmla="*/ 3124253 w 3161068"/>
                <a:gd name="connsiteY15" fmla="*/ 564888 h 3735911"/>
                <a:gd name="connsiteX16" fmla="*/ 772327 w 3161068"/>
                <a:gd name="connsiteY16" fmla="*/ 1315757 h 3735911"/>
                <a:gd name="connsiteX17" fmla="*/ 772327 w 3161068"/>
                <a:gd name="connsiteY17" fmla="*/ 1316614 h 3735911"/>
                <a:gd name="connsiteX18" fmla="*/ 771471 w 3161068"/>
                <a:gd name="connsiteY18" fmla="*/ 1316614 h 3735911"/>
                <a:gd name="connsiteX19" fmla="*/ 772327 w 3161068"/>
                <a:gd name="connsiteY19" fmla="*/ 1315757 h 3735911"/>
                <a:gd name="connsiteX20" fmla="*/ 772327 w 3161068"/>
                <a:gd name="connsiteY20" fmla="*/ 1315757 h 3735911"/>
                <a:gd name="connsiteX21" fmla="*/ 772327 w 3161068"/>
                <a:gd name="connsiteY21" fmla="*/ 1315757 h 3735911"/>
                <a:gd name="connsiteX22" fmla="*/ 1304015 w 3161068"/>
                <a:gd name="connsiteY22" fmla="*/ 1392813 h 3735911"/>
                <a:gd name="connsiteX23" fmla="*/ 1307440 w 3161068"/>
                <a:gd name="connsiteY23" fmla="*/ 1398807 h 3735911"/>
                <a:gd name="connsiteX24" fmla="*/ 1300590 w 3161068"/>
                <a:gd name="connsiteY24" fmla="*/ 1398807 h 3735911"/>
                <a:gd name="connsiteX25" fmla="*/ 1304015 w 3161068"/>
                <a:gd name="connsiteY25" fmla="*/ 1392813 h 3735911"/>
                <a:gd name="connsiteX26" fmla="*/ 2088275 w 3161068"/>
                <a:gd name="connsiteY26" fmla="*/ 2686501 h 3735911"/>
                <a:gd name="connsiteX27" fmla="*/ 2088275 w 3161068"/>
                <a:gd name="connsiteY27" fmla="*/ 2686501 h 3735911"/>
                <a:gd name="connsiteX28" fmla="*/ 2088275 w 3161068"/>
                <a:gd name="connsiteY28" fmla="*/ 2686501 h 3735911"/>
                <a:gd name="connsiteX29" fmla="*/ 2088275 w 3161068"/>
                <a:gd name="connsiteY29" fmla="*/ 2686501 h 3735911"/>
                <a:gd name="connsiteX30" fmla="*/ 2088275 w 3161068"/>
                <a:gd name="connsiteY30" fmla="*/ 2687357 h 3735911"/>
                <a:gd name="connsiteX31" fmla="*/ 2088275 w 3161068"/>
                <a:gd name="connsiteY31" fmla="*/ 2687357 h 3735911"/>
                <a:gd name="connsiteX32" fmla="*/ 2088275 w 3161068"/>
                <a:gd name="connsiteY32" fmla="*/ 2687357 h 3735911"/>
                <a:gd name="connsiteX33" fmla="*/ 2088275 w 3161068"/>
                <a:gd name="connsiteY33" fmla="*/ 2687357 h 3735911"/>
                <a:gd name="connsiteX34" fmla="*/ 1401619 w 3161068"/>
                <a:gd name="connsiteY34" fmla="*/ 2387694 h 3735911"/>
                <a:gd name="connsiteX35" fmla="*/ 1401619 w 3161068"/>
                <a:gd name="connsiteY35" fmla="*/ 2387694 h 3735911"/>
                <a:gd name="connsiteX36" fmla="*/ 1401619 w 3161068"/>
                <a:gd name="connsiteY36" fmla="*/ 2387694 h 3735911"/>
                <a:gd name="connsiteX37" fmla="*/ 1401619 w 3161068"/>
                <a:gd name="connsiteY37" fmla="*/ 2387694 h 3735911"/>
                <a:gd name="connsiteX38" fmla="*/ 955550 w 3161068"/>
                <a:gd name="connsiteY38" fmla="*/ 2665953 h 3735911"/>
                <a:gd name="connsiteX39" fmla="*/ 955550 w 3161068"/>
                <a:gd name="connsiteY39" fmla="*/ 2666809 h 3735911"/>
                <a:gd name="connsiteX40" fmla="*/ 955550 w 3161068"/>
                <a:gd name="connsiteY40" fmla="*/ 2666809 h 3735911"/>
                <a:gd name="connsiteX41" fmla="*/ 955550 w 3161068"/>
                <a:gd name="connsiteY41" fmla="*/ 2665953 h 3735911"/>
                <a:gd name="connsiteX42" fmla="*/ 1074559 w 3161068"/>
                <a:gd name="connsiteY42" fmla="*/ 2736160 h 3735911"/>
                <a:gd name="connsiteX43" fmla="*/ 1074559 w 3161068"/>
                <a:gd name="connsiteY43" fmla="*/ 2736160 h 3735911"/>
                <a:gd name="connsiteX44" fmla="*/ 1074559 w 3161068"/>
                <a:gd name="connsiteY44" fmla="*/ 2736160 h 3735911"/>
                <a:gd name="connsiteX45" fmla="*/ 1074559 w 3161068"/>
                <a:gd name="connsiteY45" fmla="*/ 2737016 h 3735911"/>
                <a:gd name="connsiteX46" fmla="*/ 1072846 w 3161068"/>
                <a:gd name="connsiteY46" fmla="*/ 2737016 h 3735911"/>
                <a:gd name="connsiteX47" fmla="*/ 1074559 w 3161068"/>
                <a:gd name="connsiteY47" fmla="*/ 2736160 h 3735911"/>
                <a:gd name="connsiteX0" fmla="*/ 3124253 w 3161070"/>
                <a:gd name="connsiteY0" fmla="*/ 564888 h 3735911"/>
                <a:gd name="connsiteX1" fmla="*/ 1605390 w 3161070"/>
                <a:gd name="connsiteY1" fmla="*/ 4946 h 3735911"/>
                <a:gd name="connsiteX2" fmla="*/ 1560869 w 3161070"/>
                <a:gd name="connsiteY2" fmla="*/ 4090 h 3735911"/>
                <a:gd name="connsiteX3" fmla="*/ 36013 w 3161070"/>
                <a:gd name="connsiteY3" fmla="*/ 565744 h 3735911"/>
                <a:gd name="connsiteX4" fmla="*/ 53 w 3161070"/>
                <a:gd name="connsiteY4" fmla="*/ 618827 h 3735911"/>
                <a:gd name="connsiteX5" fmla="*/ 48855 w 3161070"/>
                <a:gd name="connsiteY5" fmla="*/ 1732717 h 3735911"/>
                <a:gd name="connsiteX6" fmla="*/ 310846 w 3161070"/>
                <a:gd name="connsiteY6" fmla="*/ 2644548 h 3735911"/>
                <a:gd name="connsiteX7" fmla="*/ 847671 w 3161070"/>
                <a:gd name="connsiteY7" fmla="*/ 3333773 h 3735911"/>
                <a:gd name="connsiteX8" fmla="*/ 1365660 w 3161070"/>
                <a:gd name="connsiteY8" fmla="*/ 3654840 h 3735911"/>
                <a:gd name="connsiteX9" fmla="*/ 1632788 w 3161070"/>
                <a:gd name="connsiteY9" fmla="*/ 3725047 h 3735911"/>
                <a:gd name="connsiteX10" fmla="*/ 1845977 w 3161070"/>
                <a:gd name="connsiteY10" fmla="*/ 3627443 h 3735911"/>
                <a:gd name="connsiteX11" fmla="*/ 2660204 w 3161070"/>
                <a:gd name="connsiteY11" fmla="*/ 2950205 h 3735911"/>
                <a:gd name="connsiteX12" fmla="*/ 2893084 w 3161070"/>
                <a:gd name="connsiteY12" fmla="*/ 2535813 h 3735911"/>
                <a:gd name="connsiteX13" fmla="*/ 3161069 w 3161070"/>
                <a:gd name="connsiteY13" fmla="*/ 616258 h 3735911"/>
                <a:gd name="connsiteX14" fmla="*/ 3124253 w 3161070"/>
                <a:gd name="connsiteY14" fmla="*/ 564888 h 3735911"/>
                <a:gd name="connsiteX15" fmla="*/ 772327 w 3161070"/>
                <a:gd name="connsiteY15" fmla="*/ 1315757 h 3735911"/>
                <a:gd name="connsiteX16" fmla="*/ 772327 w 3161070"/>
                <a:gd name="connsiteY16" fmla="*/ 1316614 h 3735911"/>
                <a:gd name="connsiteX17" fmla="*/ 771471 w 3161070"/>
                <a:gd name="connsiteY17" fmla="*/ 1316614 h 3735911"/>
                <a:gd name="connsiteX18" fmla="*/ 772327 w 3161070"/>
                <a:gd name="connsiteY18" fmla="*/ 1315757 h 3735911"/>
                <a:gd name="connsiteX19" fmla="*/ 772327 w 3161070"/>
                <a:gd name="connsiteY19" fmla="*/ 1315757 h 3735911"/>
                <a:gd name="connsiteX20" fmla="*/ 772327 w 3161070"/>
                <a:gd name="connsiteY20" fmla="*/ 1315757 h 3735911"/>
                <a:gd name="connsiteX21" fmla="*/ 1304015 w 3161070"/>
                <a:gd name="connsiteY21" fmla="*/ 1392813 h 3735911"/>
                <a:gd name="connsiteX22" fmla="*/ 1307440 w 3161070"/>
                <a:gd name="connsiteY22" fmla="*/ 1398807 h 3735911"/>
                <a:gd name="connsiteX23" fmla="*/ 1300590 w 3161070"/>
                <a:gd name="connsiteY23" fmla="*/ 1398807 h 3735911"/>
                <a:gd name="connsiteX24" fmla="*/ 1304015 w 3161070"/>
                <a:gd name="connsiteY24" fmla="*/ 1392813 h 3735911"/>
                <a:gd name="connsiteX25" fmla="*/ 2088275 w 3161070"/>
                <a:gd name="connsiteY25" fmla="*/ 2686501 h 3735911"/>
                <a:gd name="connsiteX26" fmla="*/ 2088275 w 3161070"/>
                <a:gd name="connsiteY26" fmla="*/ 2686501 h 3735911"/>
                <a:gd name="connsiteX27" fmla="*/ 2088275 w 3161070"/>
                <a:gd name="connsiteY27" fmla="*/ 2686501 h 3735911"/>
                <a:gd name="connsiteX28" fmla="*/ 2088275 w 3161070"/>
                <a:gd name="connsiteY28" fmla="*/ 2686501 h 3735911"/>
                <a:gd name="connsiteX29" fmla="*/ 2088275 w 3161070"/>
                <a:gd name="connsiteY29" fmla="*/ 2687357 h 3735911"/>
                <a:gd name="connsiteX30" fmla="*/ 2088275 w 3161070"/>
                <a:gd name="connsiteY30" fmla="*/ 2687357 h 3735911"/>
                <a:gd name="connsiteX31" fmla="*/ 2088275 w 3161070"/>
                <a:gd name="connsiteY31" fmla="*/ 2687357 h 3735911"/>
                <a:gd name="connsiteX32" fmla="*/ 2088275 w 3161070"/>
                <a:gd name="connsiteY32" fmla="*/ 2687357 h 3735911"/>
                <a:gd name="connsiteX33" fmla="*/ 1401619 w 3161070"/>
                <a:gd name="connsiteY33" fmla="*/ 2387694 h 3735911"/>
                <a:gd name="connsiteX34" fmla="*/ 1401619 w 3161070"/>
                <a:gd name="connsiteY34" fmla="*/ 2387694 h 3735911"/>
                <a:gd name="connsiteX35" fmla="*/ 1401619 w 3161070"/>
                <a:gd name="connsiteY35" fmla="*/ 2387694 h 3735911"/>
                <a:gd name="connsiteX36" fmla="*/ 1401619 w 3161070"/>
                <a:gd name="connsiteY36" fmla="*/ 2387694 h 3735911"/>
                <a:gd name="connsiteX37" fmla="*/ 955550 w 3161070"/>
                <a:gd name="connsiteY37" fmla="*/ 2665953 h 3735911"/>
                <a:gd name="connsiteX38" fmla="*/ 955550 w 3161070"/>
                <a:gd name="connsiteY38" fmla="*/ 2666809 h 3735911"/>
                <a:gd name="connsiteX39" fmla="*/ 955550 w 3161070"/>
                <a:gd name="connsiteY39" fmla="*/ 2666809 h 3735911"/>
                <a:gd name="connsiteX40" fmla="*/ 955550 w 3161070"/>
                <a:gd name="connsiteY40" fmla="*/ 2665953 h 3735911"/>
                <a:gd name="connsiteX41" fmla="*/ 1074559 w 3161070"/>
                <a:gd name="connsiteY41" fmla="*/ 2736160 h 3735911"/>
                <a:gd name="connsiteX42" fmla="*/ 1074559 w 3161070"/>
                <a:gd name="connsiteY42" fmla="*/ 2736160 h 3735911"/>
                <a:gd name="connsiteX43" fmla="*/ 1074559 w 3161070"/>
                <a:gd name="connsiteY43" fmla="*/ 2736160 h 3735911"/>
                <a:gd name="connsiteX44" fmla="*/ 1074559 w 3161070"/>
                <a:gd name="connsiteY44" fmla="*/ 2737016 h 3735911"/>
                <a:gd name="connsiteX45" fmla="*/ 1072846 w 3161070"/>
                <a:gd name="connsiteY45" fmla="*/ 2737016 h 3735911"/>
                <a:gd name="connsiteX46" fmla="*/ 1074559 w 3161070"/>
                <a:gd name="connsiteY46" fmla="*/ 2736160 h 3735911"/>
                <a:gd name="connsiteX0" fmla="*/ 3217468 w 3254283"/>
                <a:gd name="connsiteY0" fmla="*/ 559942 h 3730965"/>
                <a:gd name="connsiteX1" fmla="*/ 1698605 w 3254283"/>
                <a:gd name="connsiteY1" fmla="*/ 0 h 3730965"/>
                <a:gd name="connsiteX2" fmla="*/ 129228 w 3254283"/>
                <a:gd name="connsiteY2" fmla="*/ 560798 h 3730965"/>
                <a:gd name="connsiteX3" fmla="*/ 93268 w 3254283"/>
                <a:gd name="connsiteY3" fmla="*/ 613881 h 3730965"/>
                <a:gd name="connsiteX4" fmla="*/ 142070 w 3254283"/>
                <a:gd name="connsiteY4" fmla="*/ 1727771 h 3730965"/>
                <a:gd name="connsiteX5" fmla="*/ 404061 w 3254283"/>
                <a:gd name="connsiteY5" fmla="*/ 2639602 h 3730965"/>
                <a:gd name="connsiteX6" fmla="*/ 940886 w 3254283"/>
                <a:gd name="connsiteY6" fmla="*/ 3328827 h 3730965"/>
                <a:gd name="connsiteX7" fmla="*/ 1458875 w 3254283"/>
                <a:gd name="connsiteY7" fmla="*/ 3649894 h 3730965"/>
                <a:gd name="connsiteX8" fmla="*/ 1726003 w 3254283"/>
                <a:gd name="connsiteY8" fmla="*/ 3720101 h 3730965"/>
                <a:gd name="connsiteX9" fmla="*/ 1939192 w 3254283"/>
                <a:gd name="connsiteY9" fmla="*/ 3622497 h 3730965"/>
                <a:gd name="connsiteX10" fmla="*/ 2753419 w 3254283"/>
                <a:gd name="connsiteY10" fmla="*/ 2945259 h 3730965"/>
                <a:gd name="connsiteX11" fmla="*/ 2986299 w 3254283"/>
                <a:gd name="connsiteY11" fmla="*/ 2530867 h 3730965"/>
                <a:gd name="connsiteX12" fmla="*/ 3254284 w 3254283"/>
                <a:gd name="connsiteY12" fmla="*/ 611312 h 3730965"/>
                <a:gd name="connsiteX13" fmla="*/ 3217468 w 3254283"/>
                <a:gd name="connsiteY13" fmla="*/ 559942 h 3730965"/>
                <a:gd name="connsiteX14" fmla="*/ 865542 w 3254283"/>
                <a:gd name="connsiteY14" fmla="*/ 1310811 h 3730965"/>
                <a:gd name="connsiteX15" fmla="*/ 865542 w 3254283"/>
                <a:gd name="connsiteY15" fmla="*/ 1311668 h 3730965"/>
                <a:gd name="connsiteX16" fmla="*/ 864686 w 3254283"/>
                <a:gd name="connsiteY16" fmla="*/ 1311668 h 3730965"/>
                <a:gd name="connsiteX17" fmla="*/ 865542 w 3254283"/>
                <a:gd name="connsiteY17" fmla="*/ 1310811 h 3730965"/>
                <a:gd name="connsiteX18" fmla="*/ 865542 w 3254283"/>
                <a:gd name="connsiteY18" fmla="*/ 1310811 h 3730965"/>
                <a:gd name="connsiteX19" fmla="*/ 865542 w 3254283"/>
                <a:gd name="connsiteY19" fmla="*/ 1310811 h 3730965"/>
                <a:gd name="connsiteX20" fmla="*/ 1397230 w 3254283"/>
                <a:gd name="connsiteY20" fmla="*/ 1387867 h 3730965"/>
                <a:gd name="connsiteX21" fmla="*/ 1400655 w 3254283"/>
                <a:gd name="connsiteY21" fmla="*/ 1393861 h 3730965"/>
                <a:gd name="connsiteX22" fmla="*/ 1393805 w 3254283"/>
                <a:gd name="connsiteY22" fmla="*/ 1393861 h 3730965"/>
                <a:gd name="connsiteX23" fmla="*/ 1397230 w 3254283"/>
                <a:gd name="connsiteY23" fmla="*/ 1387867 h 3730965"/>
                <a:gd name="connsiteX24" fmla="*/ 2181490 w 3254283"/>
                <a:gd name="connsiteY24" fmla="*/ 2681555 h 3730965"/>
                <a:gd name="connsiteX25" fmla="*/ 2181490 w 3254283"/>
                <a:gd name="connsiteY25" fmla="*/ 2681555 h 3730965"/>
                <a:gd name="connsiteX26" fmla="*/ 2181490 w 3254283"/>
                <a:gd name="connsiteY26" fmla="*/ 2681555 h 3730965"/>
                <a:gd name="connsiteX27" fmla="*/ 2181490 w 3254283"/>
                <a:gd name="connsiteY27" fmla="*/ 2681555 h 3730965"/>
                <a:gd name="connsiteX28" fmla="*/ 2181490 w 3254283"/>
                <a:gd name="connsiteY28" fmla="*/ 2682411 h 3730965"/>
                <a:gd name="connsiteX29" fmla="*/ 2181490 w 3254283"/>
                <a:gd name="connsiteY29" fmla="*/ 2682411 h 3730965"/>
                <a:gd name="connsiteX30" fmla="*/ 2181490 w 3254283"/>
                <a:gd name="connsiteY30" fmla="*/ 2682411 h 3730965"/>
                <a:gd name="connsiteX31" fmla="*/ 2181490 w 3254283"/>
                <a:gd name="connsiteY31" fmla="*/ 2682411 h 3730965"/>
                <a:gd name="connsiteX32" fmla="*/ 1494834 w 3254283"/>
                <a:gd name="connsiteY32" fmla="*/ 2382748 h 3730965"/>
                <a:gd name="connsiteX33" fmla="*/ 1494834 w 3254283"/>
                <a:gd name="connsiteY33" fmla="*/ 2382748 h 3730965"/>
                <a:gd name="connsiteX34" fmla="*/ 1494834 w 3254283"/>
                <a:gd name="connsiteY34" fmla="*/ 2382748 h 3730965"/>
                <a:gd name="connsiteX35" fmla="*/ 1494834 w 3254283"/>
                <a:gd name="connsiteY35" fmla="*/ 2382748 h 3730965"/>
                <a:gd name="connsiteX36" fmla="*/ 1048765 w 3254283"/>
                <a:gd name="connsiteY36" fmla="*/ 2661007 h 3730965"/>
                <a:gd name="connsiteX37" fmla="*/ 1048765 w 3254283"/>
                <a:gd name="connsiteY37" fmla="*/ 2661863 h 3730965"/>
                <a:gd name="connsiteX38" fmla="*/ 1048765 w 3254283"/>
                <a:gd name="connsiteY38" fmla="*/ 2661863 h 3730965"/>
                <a:gd name="connsiteX39" fmla="*/ 1048765 w 3254283"/>
                <a:gd name="connsiteY39" fmla="*/ 2661007 h 3730965"/>
                <a:gd name="connsiteX40" fmla="*/ 1167774 w 3254283"/>
                <a:gd name="connsiteY40" fmla="*/ 2731214 h 3730965"/>
                <a:gd name="connsiteX41" fmla="*/ 1167774 w 3254283"/>
                <a:gd name="connsiteY41" fmla="*/ 2731214 h 3730965"/>
                <a:gd name="connsiteX42" fmla="*/ 1167774 w 3254283"/>
                <a:gd name="connsiteY42" fmla="*/ 2731214 h 3730965"/>
                <a:gd name="connsiteX43" fmla="*/ 1167774 w 3254283"/>
                <a:gd name="connsiteY43" fmla="*/ 2732070 h 3730965"/>
                <a:gd name="connsiteX44" fmla="*/ 1166061 w 3254283"/>
                <a:gd name="connsiteY44" fmla="*/ 2732070 h 3730965"/>
                <a:gd name="connsiteX45" fmla="*/ 1167774 w 3254283"/>
                <a:gd name="connsiteY45" fmla="*/ 2731214 h 3730965"/>
                <a:gd name="connsiteX0" fmla="*/ 3217468 w 3254285"/>
                <a:gd name="connsiteY0" fmla="*/ 559942 h 3730965"/>
                <a:gd name="connsiteX1" fmla="*/ 1698605 w 3254285"/>
                <a:gd name="connsiteY1" fmla="*/ 0 h 3730965"/>
                <a:gd name="connsiteX2" fmla="*/ 129228 w 3254285"/>
                <a:gd name="connsiteY2" fmla="*/ 560798 h 3730965"/>
                <a:gd name="connsiteX3" fmla="*/ 93268 w 3254285"/>
                <a:gd name="connsiteY3" fmla="*/ 613881 h 3730965"/>
                <a:gd name="connsiteX4" fmla="*/ 142070 w 3254285"/>
                <a:gd name="connsiteY4" fmla="*/ 1727771 h 3730965"/>
                <a:gd name="connsiteX5" fmla="*/ 404061 w 3254285"/>
                <a:gd name="connsiteY5" fmla="*/ 2639602 h 3730965"/>
                <a:gd name="connsiteX6" fmla="*/ 940886 w 3254285"/>
                <a:gd name="connsiteY6" fmla="*/ 3328827 h 3730965"/>
                <a:gd name="connsiteX7" fmla="*/ 1458875 w 3254285"/>
                <a:gd name="connsiteY7" fmla="*/ 3649894 h 3730965"/>
                <a:gd name="connsiteX8" fmla="*/ 1726003 w 3254285"/>
                <a:gd name="connsiteY8" fmla="*/ 3720101 h 3730965"/>
                <a:gd name="connsiteX9" fmla="*/ 1939192 w 3254285"/>
                <a:gd name="connsiteY9" fmla="*/ 3622497 h 3730965"/>
                <a:gd name="connsiteX10" fmla="*/ 2753419 w 3254285"/>
                <a:gd name="connsiteY10" fmla="*/ 2945259 h 3730965"/>
                <a:gd name="connsiteX11" fmla="*/ 2986299 w 3254285"/>
                <a:gd name="connsiteY11" fmla="*/ 2530867 h 3730965"/>
                <a:gd name="connsiteX12" fmla="*/ 3254284 w 3254285"/>
                <a:gd name="connsiteY12" fmla="*/ 611312 h 3730965"/>
                <a:gd name="connsiteX13" fmla="*/ 3217468 w 3254285"/>
                <a:gd name="connsiteY13" fmla="*/ 559942 h 3730965"/>
                <a:gd name="connsiteX14" fmla="*/ 865542 w 3254285"/>
                <a:gd name="connsiteY14" fmla="*/ 1310811 h 3730965"/>
                <a:gd name="connsiteX15" fmla="*/ 865542 w 3254285"/>
                <a:gd name="connsiteY15" fmla="*/ 1311668 h 3730965"/>
                <a:gd name="connsiteX16" fmla="*/ 864686 w 3254285"/>
                <a:gd name="connsiteY16" fmla="*/ 1311668 h 3730965"/>
                <a:gd name="connsiteX17" fmla="*/ 865542 w 3254285"/>
                <a:gd name="connsiteY17" fmla="*/ 1310811 h 3730965"/>
                <a:gd name="connsiteX18" fmla="*/ 865542 w 3254285"/>
                <a:gd name="connsiteY18" fmla="*/ 1310811 h 3730965"/>
                <a:gd name="connsiteX19" fmla="*/ 865542 w 3254285"/>
                <a:gd name="connsiteY19" fmla="*/ 1310811 h 3730965"/>
                <a:gd name="connsiteX20" fmla="*/ 1397230 w 3254285"/>
                <a:gd name="connsiteY20" fmla="*/ 1387867 h 3730965"/>
                <a:gd name="connsiteX21" fmla="*/ 1400655 w 3254285"/>
                <a:gd name="connsiteY21" fmla="*/ 1393861 h 3730965"/>
                <a:gd name="connsiteX22" fmla="*/ 1393805 w 3254285"/>
                <a:gd name="connsiteY22" fmla="*/ 1393861 h 3730965"/>
                <a:gd name="connsiteX23" fmla="*/ 1397230 w 3254285"/>
                <a:gd name="connsiteY23" fmla="*/ 1387867 h 3730965"/>
                <a:gd name="connsiteX24" fmla="*/ 2181490 w 3254285"/>
                <a:gd name="connsiteY24" fmla="*/ 2681555 h 3730965"/>
                <a:gd name="connsiteX25" fmla="*/ 2181490 w 3254285"/>
                <a:gd name="connsiteY25" fmla="*/ 2681555 h 3730965"/>
                <a:gd name="connsiteX26" fmla="*/ 2181490 w 3254285"/>
                <a:gd name="connsiteY26" fmla="*/ 2681555 h 3730965"/>
                <a:gd name="connsiteX27" fmla="*/ 2181490 w 3254285"/>
                <a:gd name="connsiteY27" fmla="*/ 2681555 h 3730965"/>
                <a:gd name="connsiteX28" fmla="*/ 2181490 w 3254285"/>
                <a:gd name="connsiteY28" fmla="*/ 2682411 h 3730965"/>
                <a:gd name="connsiteX29" fmla="*/ 2181490 w 3254285"/>
                <a:gd name="connsiteY29" fmla="*/ 2682411 h 3730965"/>
                <a:gd name="connsiteX30" fmla="*/ 2181490 w 3254285"/>
                <a:gd name="connsiteY30" fmla="*/ 2682411 h 3730965"/>
                <a:gd name="connsiteX31" fmla="*/ 2181490 w 3254285"/>
                <a:gd name="connsiteY31" fmla="*/ 2682411 h 3730965"/>
                <a:gd name="connsiteX32" fmla="*/ 1494834 w 3254285"/>
                <a:gd name="connsiteY32" fmla="*/ 2382748 h 3730965"/>
                <a:gd name="connsiteX33" fmla="*/ 1494834 w 3254285"/>
                <a:gd name="connsiteY33" fmla="*/ 2382748 h 3730965"/>
                <a:gd name="connsiteX34" fmla="*/ 1494834 w 3254285"/>
                <a:gd name="connsiteY34" fmla="*/ 2382748 h 3730965"/>
                <a:gd name="connsiteX35" fmla="*/ 1494834 w 3254285"/>
                <a:gd name="connsiteY35" fmla="*/ 2382748 h 3730965"/>
                <a:gd name="connsiteX36" fmla="*/ 1048765 w 3254285"/>
                <a:gd name="connsiteY36" fmla="*/ 2661007 h 3730965"/>
                <a:gd name="connsiteX37" fmla="*/ 1048765 w 3254285"/>
                <a:gd name="connsiteY37" fmla="*/ 2661863 h 3730965"/>
                <a:gd name="connsiteX38" fmla="*/ 1048765 w 3254285"/>
                <a:gd name="connsiteY38" fmla="*/ 2661863 h 3730965"/>
                <a:gd name="connsiteX39" fmla="*/ 1048765 w 3254285"/>
                <a:gd name="connsiteY39" fmla="*/ 2661007 h 3730965"/>
                <a:gd name="connsiteX40" fmla="*/ 1167774 w 3254285"/>
                <a:gd name="connsiteY40" fmla="*/ 2731214 h 3730965"/>
                <a:gd name="connsiteX41" fmla="*/ 1167774 w 3254285"/>
                <a:gd name="connsiteY41" fmla="*/ 2731214 h 3730965"/>
                <a:gd name="connsiteX42" fmla="*/ 1167774 w 3254285"/>
                <a:gd name="connsiteY42" fmla="*/ 2731214 h 3730965"/>
                <a:gd name="connsiteX43" fmla="*/ 1167774 w 3254285"/>
                <a:gd name="connsiteY43" fmla="*/ 2732070 h 3730965"/>
                <a:gd name="connsiteX44" fmla="*/ 1166061 w 3254285"/>
                <a:gd name="connsiteY44" fmla="*/ 2732070 h 3730965"/>
                <a:gd name="connsiteX45" fmla="*/ 1167774 w 3254285"/>
                <a:gd name="connsiteY45" fmla="*/ 2731214 h 3730965"/>
                <a:gd name="connsiteX0" fmla="*/ 3217468 w 3254283"/>
                <a:gd name="connsiteY0" fmla="*/ 559942 h 3730965"/>
                <a:gd name="connsiteX1" fmla="*/ 1698605 w 3254283"/>
                <a:gd name="connsiteY1" fmla="*/ 0 h 3730965"/>
                <a:gd name="connsiteX2" fmla="*/ 129228 w 3254283"/>
                <a:gd name="connsiteY2" fmla="*/ 560798 h 3730965"/>
                <a:gd name="connsiteX3" fmla="*/ 93268 w 3254283"/>
                <a:gd name="connsiteY3" fmla="*/ 613881 h 3730965"/>
                <a:gd name="connsiteX4" fmla="*/ 142070 w 3254283"/>
                <a:gd name="connsiteY4" fmla="*/ 1727771 h 3730965"/>
                <a:gd name="connsiteX5" fmla="*/ 404061 w 3254283"/>
                <a:gd name="connsiteY5" fmla="*/ 2639602 h 3730965"/>
                <a:gd name="connsiteX6" fmla="*/ 940886 w 3254283"/>
                <a:gd name="connsiteY6" fmla="*/ 3328827 h 3730965"/>
                <a:gd name="connsiteX7" fmla="*/ 1458875 w 3254283"/>
                <a:gd name="connsiteY7" fmla="*/ 3649894 h 3730965"/>
                <a:gd name="connsiteX8" fmla="*/ 1726003 w 3254283"/>
                <a:gd name="connsiteY8" fmla="*/ 3720101 h 3730965"/>
                <a:gd name="connsiteX9" fmla="*/ 1939192 w 3254283"/>
                <a:gd name="connsiteY9" fmla="*/ 3622497 h 3730965"/>
                <a:gd name="connsiteX10" fmla="*/ 2753419 w 3254283"/>
                <a:gd name="connsiteY10" fmla="*/ 2945259 h 3730965"/>
                <a:gd name="connsiteX11" fmla="*/ 2986299 w 3254283"/>
                <a:gd name="connsiteY11" fmla="*/ 2530867 h 3730965"/>
                <a:gd name="connsiteX12" fmla="*/ 3254284 w 3254283"/>
                <a:gd name="connsiteY12" fmla="*/ 611312 h 3730965"/>
                <a:gd name="connsiteX13" fmla="*/ 3217468 w 3254283"/>
                <a:gd name="connsiteY13" fmla="*/ 559942 h 3730965"/>
                <a:gd name="connsiteX14" fmla="*/ 865542 w 3254283"/>
                <a:gd name="connsiteY14" fmla="*/ 1310811 h 3730965"/>
                <a:gd name="connsiteX15" fmla="*/ 865542 w 3254283"/>
                <a:gd name="connsiteY15" fmla="*/ 1311668 h 3730965"/>
                <a:gd name="connsiteX16" fmla="*/ 864686 w 3254283"/>
                <a:gd name="connsiteY16" fmla="*/ 1311668 h 3730965"/>
                <a:gd name="connsiteX17" fmla="*/ 865542 w 3254283"/>
                <a:gd name="connsiteY17" fmla="*/ 1310811 h 3730965"/>
                <a:gd name="connsiteX18" fmla="*/ 865542 w 3254283"/>
                <a:gd name="connsiteY18" fmla="*/ 1310811 h 3730965"/>
                <a:gd name="connsiteX19" fmla="*/ 865542 w 3254283"/>
                <a:gd name="connsiteY19" fmla="*/ 1310811 h 3730965"/>
                <a:gd name="connsiteX20" fmla="*/ 1397230 w 3254283"/>
                <a:gd name="connsiteY20" fmla="*/ 1387867 h 3730965"/>
                <a:gd name="connsiteX21" fmla="*/ 1400655 w 3254283"/>
                <a:gd name="connsiteY21" fmla="*/ 1393861 h 3730965"/>
                <a:gd name="connsiteX22" fmla="*/ 1393805 w 3254283"/>
                <a:gd name="connsiteY22" fmla="*/ 1393861 h 3730965"/>
                <a:gd name="connsiteX23" fmla="*/ 1397230 w 3254283"/>
                <a:gd name="connsiteY23" fmla="*/ 1387867 h 3730965"/>
                <a:gd name="connsiteX24" fmla="*/ 2181490 w 3254283"/>
                <a:gd name="connsiteY24" fmla="*/ 2681555 h 3730965"/>
                <a:gd name="connsiteX25" fmla="*/ 2181490 w 3254283"/>
                <a:gd name="connsiteY25" fmla="*/ 2681555 h 3730965"/>
                <a:gd name="connsiteX26" fmla="*/ 2181490 w 3254283"/>
                <a:gd name="connsiteY26" fmla="*/ 2681555 h 3730965"/>
                <a:gd name="connsiteX27" fmla="*/ 2181490 w 3254283"/>
                <a:gd name="connsiteY27" fmla="*/ 2681555 h 3730965"/>
                <a:gd name="connsiteX28" fmla="*/ 2181490 w 3254283"/>
                <a:gd name="connsiteY28" fmla="*/ 2682411 h 3730965"/>
                <a:gd name="connsiteX29" fmla="*/ 2181490 w 3254283"/>
                <a:gd name="connsiteY29" fmla="*/ 2682411 h 3730965"/>
                <a:gd name="connsiteX30" fmla="*/ 2181490 w 3254283"/>
                <a:gd name="connsiteY30" fmla="*/ 2682411 h 3730965"/>
                <a:gd name="connsiteX31" fmla="*/ 2181490 w 3254283"/>
                <a:gd name="connsiteY31" fmla="*/ 2682411 h 3730965"/>
                <a:gd name="connsiteX32" fmla="*/ 1494834 w 3254283"/>
                <a:gd name="connsiteY32" fmla="*/ 2382748 h 3730965"/>
                <a:gd name="connsiteX33" fmla="*/ 1494834 w 3254283"/>
                <a:gd name="connsiteY33" fmla="*/ 2382748 h 3730965"/>
                <a:gd name="connsiteX34" fmla="*/ 1494834 w 3254283"/>
                <a:gd name="connsiteY34" fmla="*/ 2382748 h 3730965"/>
                <a:gd name="connsiteX35" fmla="*/ 1494834 w 3254283"/>
                <a:gd name="connsiteY35" fmla="*/ 2382748 h 3730965"/>
                <a:gd name="connsiteX36" fmla="*/ 1048765 w 3254283"/>
                <a:gd name="connsiteY36" fmla="*/ 2661007 h 3730965"/>
                <a:gd name="connsiteX37" fmla="*/ 1048765 w 3254283"/>
                <a:gd name="connsiteY37" fmla="*/ 2661863 h 3730965"/>
                <a:gd name="connsiteX38" fmla="*/ 1048765 w 3254283"/>
                <a:gd name="connsiteY38" fmla="*/ 2661863 h 3730965"/>
                <a:gd name="connsiteX39" fmla="*/ 1048765 w 3254283"/>
                <a:gd name="connsiteY39" fmla="*/ 2661007 h 3730965"/>
                <a:gd name="connsiteX40" fmla="*/ 1167774 w 3254283"/>
                <a:gd name="connsiteY40" fmla="*/ 2731214 h 3730965"/>
                <a:gd name="connsiteX41" fmla="*/ 1167774 w 3254283"/>
                <a:gd name="connsiteY41" fmla="*/ 2731214 h 3730965"/>
                <a:gd name="connsiteX42" fmla="*/ 1167774 w 3254283"/>
                <a:gd name="connsiteY42" fmla="*/ 2731214 h 3730965"/>
                <a:gd name="connsiteX43" fmla="*/ 1167774 w 3254283"/>
                <a:gd name="connsiteY43" fmla="*/ 2732070 h 3730965"/>
                <a:gd name="connsiteX44" fmla="*/ 1166061 w 3254283"/>
                <a:gd name="connsiteY44" fmla="*/ 2732070 h 3730965"/>
                <a:gd name="connsiteX45" fmla="*/ 1167774 w 3254283"/>
                <a:gd name="connsiteY45" fmla="*/ 2731214 h 3730965"/>
                <a:gd name="connsiteX0" fmla="*/ 3215203 w 3252020"/>
                <a:gd name="connsiteY0" fmla="*/ 559942 h 3730965"/>
                <a:gd name="connsiteX1" fmla="*/ 1665509 w 3252020"/>
                <a:gd name="connsiteY1" fmla="*/ 0 h 3730965"/>
                <a:gd name="connsiteX2" fmla="*/ 126963 w 3252020"/>
                <a:gd name="connsiteY2" fmla="*/ 560798 h 3730965"/>
                <a:gd name="connsiteX3" fmla="*/ 91003 w 3252020"/>
                <a:gd name="connsiteY3" fmla="*/ 613881 h 3730965"/>
                <a:gd name="connsiteX4" fmla="*/ 139805 w 3252020"/>
                <a:gd name="connsiteY4" fmla="*/ 1727771 h 3730965"/>
                <a:gd name="connsiteX5" fmla="*/ 401796 w 3252020"/>
                <a:gd name="connsiteY5" fmla="*/ 2639602 h 3730965"/>
                <a:gd name="connsiteX6" fmla="*/ 938621 w 3252020"/>
                <a:gd name="connsiteY6" fmla="*/ 3328827 h 3730965"/>
                <a:gd name="connsiteX7" fmla="*/ 1456610 w 3252020"/>
                <a:gd name="connsiteY7" fmla="*/ 3649894 h 3730965"/>
                <a:gd name="connsiteX8" fmla="*/ 1723738 w 3252020"/>
                <a:gd name="connsiteY8" fmla="*/ 3720101 h 3730965"/>
                <a:gd name="connsiteX9" fmla="*/ 1936927 w 3252020"/>
                <a:gd name="connsiteY9" fmla="*/ 3622497 h 3730965"/>
                <a:gd name="connsiteX10" fmla="*/ 2751154 w 3252020"/>
                <a:gd name="connsiteY10" fmla="*/ 2945259 h 3730965"/>
                <a:gd name="connsiteX11" fmla="*/ 2984034 w 3252020"/>
                <a:gd name="connsiteY11" fmla="*/ 2530867 h 3730965"/>
                <a:gd name="connsiteX12" fmla="*/ 3252019 w 3252020"/>
                <a:gd name="connsiteY12" fmla="*/ 611312 h 3730965"/>
                <a:gd name="connsiteX13" fmla="*/ 3215203 w 3252020"/>
                <a:gd name="connsiteY13" fmla="*/ 559942 h 3730965"/>
                <a:gd name="connsiteX14" fmla="*/ 863277 w 3252020"/>
                <a:gd name="connsiteY14" fmla="*/ 1310811 h 3730965"/>
                <a:gd name="connsiteX15" fmla="*/ 863277 w 3252020"/>
                <a:gd name="connsiteY15" fmla="*/ 1311668 h 3730965"/>
                <a:gd name="connsiteX16" fmla="*/ 862421 w 3252020"/>
                <a:gd name="connsiteY16" fmla="*/ 1311668 h 3730965"/>
                <a:gd name="connsiteX17" fmla="*/ 863277 w 3252020"/>
                <a:gd name="connsiteY17" fmla="*/ 1310811 h 3730965"/>
                <a:gd name="connsiteX18" fmla="*/ 863277 w 3252020"/>
                <a:gd name="connsiteY18" fmla="*/ 1310811 h 3730965"/>
                <a:gd name="connsiteX19" fmla="*/ 863277 w 3252020"/>
                <a:gd name="connsiteY19" fmla="*/ 1310811 h 3730965"/>
                <a:gd name="connsiteX20" fmla="*/ 1394965 w 3252020"/>
                <a:gd name="connsiteY20" fmla="*/ 1387867 h 3730965"/>
                <a:gd name="connsiteX21" fmla="*/ 1398390 w 3252020"/>
                <a:gd name="connsiteY21" fmla="*/ 1393861 h 3730965"/>
                <a:gd name="connsiteX22" fmla="*/ 1391540 w 3252020"/>
                <a:gd name="connsiteY22" fmla="*/ 1393861 h 3730965"/>
                <a:gd name="connsiteX23" fmla="*/ 1394965 w 3252020"/>
                <a:gd name="connsiteY23" fmla="*/ 1387867 h 3730965"/>
                <a:gd name="connsiteX24" fmla="*/ 2179225 w 3252020"/>
                <a:gd name="connsiteY24" fmla="*/ 2681555 h 3730965"/>
                <a:gd name="connsiteX25" fmla="*/ 2179225 w 3252020"/>
                <a:gd name="connsiteY25" fmla="*/ 2681555 h 3730965"/>
                <a:gd name="connsiteX26" fmla="*/ 2179225 w 3252020"/>
                <a:gd name="connsiteY26" fmla="*/ 2681555 h 3730965"/>
                <a:gd name="connsiteX27" fmla="*/ 2179225 w 3252020"/>
                <a:gd name="connsiteY27" fmla="*/ 2681555 h 3730965"/>
                <a:gd name="connsiteX28" fmla="*/ 2179225 w 3252020"/>
                <a:gd name="connsiteY28" fmla="*/ 2682411 h 3730965"/>
                <a:gd name="connsiteX29" fmla="*/ 2179225 w 3252020"/>
                <a:gd name="connsiteY29" fmla="*/ 2682411 h 3730965"/>
                <a:gd name="connsiteX30" fmla="*/ 2179225 w 3252020"/>
                <a:gd name="connsiteY30" fmla="*/ 2682411 h 3730965"/>
                <a:gd name="connsiteX31" fmla="*/ 2179225 w 3252020"/>
                <a:gd name="connsiteY31" fmla="*/ 2682411 h 3730965"/>
                <a:gd name="connsiteX32" fmla="*/ 1492569 w 3252020"/>
                <a:gd name="connsiteY32" fmla="*/ 2382748 h 3730965"/>
                <a:gd name="connsiteX33" fmla="*/ 1492569 w 3252020"/>
                <a:gd name="connsiteY33" fmla="*/ 2382748 h 3730965"/>
                <a:gd name="connsiteX34" fmla="*/ 1492569 w 3252020"/>
                <a:gd name="connsiteY34" fmla="*/ 2382748 h 3730965"/>
                <a:gd name="connsiteX35" fmla="*/ 1492569 w 3252020"/>
                <a:gd name="connsiteY35" fmla="*/ 2382748 h 3730965"/>
                <a:gd name="connsiteX36" fmla="*/ 1046500 w 3252020"/>
                <a:gd name="connsiteY36" fmla="*/ 2661007 h 3730965"/>
                <a:gd name="connsiteX37" fmla="*/ 1046500 w 3252020"/>
                <a:gd name="connsiteY37" fmla="*/ 2661863 h 3730965"/>
                <a:gd name="connsiteX38" fmla="*/ 1046500 w 3252020"/>
                <a:gd name="connsiteY38" fmla="*/ 2661863 h 3730965"/>
                <a:gd name="connsiteX39" fmla="*/ 1046500 w 3252020"/>
                <a:gd name="connsiteY39" fmla="*/ 2661007 h 3730965"/>
                <a:gd name="connsiteX40" fmla="*/ 1165509 w 3252020"/>
                <a:gd name="connsiteY40" fmla="*/ 2731214 h 3730965"/>
                <a:gd name="connsiteX41" fmla="*/ 1165509 w 3252020"/>
                <a:gd name="connsiteY41" fmla="*/ 2731214 h 3730965"/>
                <a:gd name="connsiteX42" fmla="*/ 1165509 w 3252020"/>
                <a:gd name="connsiteY42" fmla="*/ 2731214 h 3730965"/>
                <a:gd name="connsiteX43" fmla="*/ 1165509 w 3252020"/>
                <a:gd name="connsiteY43" fmla="*/ 2732070 h 3730965"/>
                <a:gd name="connsiteX44" fmla="*/ 1163796 w 3252020"/>
                <a:gd name="connsiteY44" fmla="*/ 2732070 h 3730965"/>
                <a:gd name="connsiteX45" fmla="*/ 1165509 w 3252020"/>
                <a:gd name="connsiteY45" fmla="*/ 2731214 h 3730965"/>
                <a:gd name="connsiteX0" fmla="*/ 3215203 w 3252018"/>
                <a:gd name="connsiteY0" fmla="*/ 559942 h 3730965"/>
                <a:gd name="connsiteX1" fmla="*/ 1665509 w 3252018"/>
                <a:gd name="connsiteY1" fmla="*/ 0 h 3730965"/>
                <a:gd name="connsiteX2" fmla="*/ 126963 w 3252018"/>
                <a:gd name="connsiteY2" fmla="*/ 560798 h 3730965"/>
                <a:gd name="connsiteX3" fmla="*/ 91003 w 3252018"/>
                <a:gd name="connsiteY3" fmla="*/ 613881 h 3730965"/>
                <a:gd name="connsiteX4" fmla="*/ 139805 w 3252018"/>
                <a:gd name="connsiteY4" fmla="*/ 1727771 h 3730965"/>
                <a:gd name="connsiteX5" fmla="*/ 401796 w 3252018"/>
                <a:gd name="connsiteY5" fmla="*/ 2639602 h 3730965"/>
                <a:gd name="connsiteX6" fmla="*/ 938621 w 3252018"/>
                <a:gd name="connsiteY6" fmla="*/ 3328827 h 3730965"/>
                <a:gd name="connsiteX7" fmla="*/ 1456610 w 3252018"/>
                <a:gd name="connsiteY7" fmla="*/ 3649894 h 3730965"/>
                <a:gd name="connsiteX8" fmla="*/ 1723738 w 3252018"/>
                <a:gd name="connsiteY8" fmla="*/ 3720101 h 3730965"/>
                <a:gd name="connsiteX9" fmla="*/ 1936927 w 3252018"/>
                <a:gd name="connsiteY9" fmla="*/ 3622497 h 3730965"/>
                <a:gd name="connsiteX10" fmla="*/ 2751154 w 3252018"/>
                <a:gd name="connsiteY10" fmla="*/ 2945259 h 3730965"/>
                <a:gd name="connsiteX11" fmla="*/ 2984034 w 3252018"/>
                <a:gd name="connsiteY11" fmla="*/ 2530867 h 3730965"/>
                <a:gd name="connsiteX12" fmla="*/ 3252019 w 3252018"/>
                <a:gd name="connsiteY12" fmla="*/ 611312 h 3730965"/>
                <a:gd name="connsiteX13" fmla="*/ 3215203 w 3252018"/>
                <a:gd name="connsiteY13" fmla="*/ 559942 h 3730965"/>
                <a:gd name="connsiteX14" fmla="*/ 863277 w 3252018"/>
                <a:gd name="connsiteY14" fmla="*/ 1310811 h 3730965"/>
                <a:gd name="connsiteX15" fmla="*/ 863277 w 3252018"/>
                <a:gd name="connsiteY15" fmla="*/ 1311668 h 3730965"/>
                <a:gd name="connsiteX16" fmla="*/ 862421 w 3252018"/>
                <a:gd name="connsiteY16" fmla="*/ 1311668 h 3730965"/>
                <a:gd name="connsiteX17" fmla="*/ 863277 w 3252018"/>
                <a:gd name="connsiteY17" fmla="*/ 1310811 h 3730965"/>
                <a:gd name="connsiteX18" fmla="*/ 863277 w 3252018"/>
                <a:gd name="connsiteY18" fmla="*/ 1310811 h 3730965"/>
                <a:gd name="connsiteX19" fmla="*/ 863277 w 3252018"/>
                <a:gd name="connsiteY19" fmla="*/ 1310811 h 3730965"/>
                <a:gd name="connsiteX20" fmla="*/ 1394965 w 3252018"/>
                <a:gd name="connsiteY20" fmla="*/ 1387867 h 3730965"/>
                <a:gd name="connsiteX21" fmla="*/ 1398390 w 3252018"/>
                <a:gd name="connsiteY21" fmla="*/ 1393861 h 3730965"/>
                <a:gd name="connsiteX22" fmla="*/ 1391540 w 3252018"/>
                <a:gd name="connsiteY22" fmla="*/ 1393861 h 3730965"/>
                <a:gd name="connsiteX23" fmla="*/ 1394965 w 3252018"/>
                <a:gd name="connsiteY23" fmla="*/ 1387867 h 3730965"/>
                <a:gd name="connsiteX24" fmla="*/ 2179225 w 3252018"/>
                <a:gd name="connsiteY24" fmla="*/ 2681555 h 3730965"/>
                <a:gd name="connsiteX25" fmla="*/ 2179225 w 3252018"/>
                <a:gd name="connsiteY25" fmla="*/ 2681555 h 3730965"/>
                <a:gd name="connsiteX26" fmla="*/ 2179225 w 3252018"/>
                <a:gd name="connsiteY26" fmla="*/ 2681555 h 3730965"/>
                <a:gd name="connsiteX27" fmla="*/ 2179225 w 3252018"/>
                <a:gd name="connsiteY27" fmla="*/ 2681555 h 3730965"/>
                <a:gd name="connsiteX28" fmla="*/ 2179225 w 3252018"/>
                <a:gd name="connsiteY28" fmla="*/ 2682411 h 3730965"/>
                <a:gd name="connsiteX29" fmla="*/ 2179225 w 3252018"/>
                <a:gd name="connsiteY29" fmla="*/ 2682411 h 3730965"/>
                <a:gd name="connsiteX30" fmla="*/ 2179225 w 3252018"/>
                <a:gd name="connsiteY30" fmla="*/ 2682411 h 3730965"/>
                <a:gd name="connsiteX31" fmla="*/ 2179225 w 3252018"/>
                <a:gd name="connsiteY31" fmla="*/ 2682411 h 3730965"/>
                <a:gd name="connsiteX32" fmla="*/ 1492569 w 3252018"/>
                <a:gd name="connsiteY32" fmla="*/ 2382748 h 3730965"/>
                <a:gd name="connsiteX33" fmla="*/ 1492569 w 3252018"/>
                <a:gd name="connsiteY33" fmla="*/ 2382748 h 3730965"/>
                <a:gd name="connsiteX34" fmla="*/ 1492569 w 3252018"/>
                <a:gd name="connsiteY34" fmla="*/ 2382748 h 3730965"/>
                <a:gd name="connsiteX35" fmla="*/ 1492569 w 3252018"/>
                <a:gd name="connsiteY35" fmla="*/ 2382748 h 3730965"/>
                <a:gd name="connsiteX36" fmla="*/ 1046500 w 3252018"/>
                <a:gd name="connsiteY36" fmla="*/ 2661007 h 3730965"/>
                <a:gd name="connsiteX37" fmla="*/ 1046500 w 3252018"/>
                <a:gd name="connsiteY37" fmla="*/ 2661863 h 3730965"/>
                <a:gd name="connsiteX38" fmla="*/ 1046500 w 3252018"/>
                <a:gd name="connsiteY38" fmla="*/ 2661863 h 3730965"/>
                <a:gd name="connsiteX39" fmla="*/ 1046500 w 3252018"/>
                <a:gd name="connsiteY39" fmla="*/ 2661007 h 3730965"/>
                <a:gd name="connsiteX40" fmla="*/ 1165509 w 3252018"/>
                <a:gd name="connsiteY40" fmla="*/ 2731214 h 3730965"/>
                <a:gd name="connsiteX41" fmla="*/ 1165509 w 3252018"/>
                <a:gd name="connsiteY41" fmla="*/ 2731214 h 3730965"/>
                <a:gd name="connsiteX42" fmla="*/ 1165509 w 3252018"/>
                <a:gd name="connsiteY42" fmla="*/ 2731214 h 3730965"/>
                <a:gd name="connsiteX43" fmla="*/ 1165509 w 3252018"/>
                <a:gd name="connsiteY43" fmla="*/ 2732070 h 3730965"/>
                <a:gd name="connsiteX44" fmla="*/ 1163796 w 3252018"/>
                <a:gd name="connsiteY44" fmla="*/ 2732070 h 3730965"/>
                <a:gd name="connsiteX45" fmla="*/ 1165509 w 3252018"/>
                <a:gd name="connsiteY45" fmla="*/ 2731214 h 3730965"/>
                <a:gd name="connsiteX0" fmla="*/ 3215203 w 3252020"/>
                <a:gd name="connsiteY0" fmla="*/ 390370 h 3561393"/>
                <a:gd name="connsiteX1" fmla="*/ 1665509 w 3252020"/>
                <a:gd name="connsiteY1" fmla="*/ 0 h 3561393"/>
                <a:gd name="connsiteX2" fmla="*/ 126963 w 3252020"/>
                <a:gd name="connsiteY2" fmla="*/ 391226 h 3561393"/>
                <a:gd name="connsiteX3" fmla="*/ 91003 w 3252020"/>
                <a:gd name="connsiteY3" fmla="*/ 444309 h 3561393"/>
                <a:gd name="connsiteX4" fmla="*/ 139805 w 3252020"/>
                <a:gd name="connsiteY4" fmla="*/ 1558199 h 3561393"/>
                <a:gd name="connsiteX5" fmla="*/ 401796 w 3252020"/>
                <a:gd name="connsiteY5" fmla="*/ 2470030 h 3561393"/>
                <a:gd name="connsiteX6" fmla="*/ 938621 w 3252020"/>
                <a:gd name="connsiteY6" fmla="*/ 3159255 h 3561393"/>
                <a:gd name="connsiteX7" fmla="*/ 1456610 w 3252020"/>
                <a:gd name="connsiteY7" fmla="*/ 3480322 h 3561393"/>
                <a:gd name="connsiteX8" fmla="*/ 1723738 w 3252020"/>
                <a:gd name="connsiteY8" fmla="*/ 3550529 h 3561393"/>
                <a:gd name="connsiteX9" fmla="*/ 1936927 w 3252020"/>
                <a:gd name="connsiteY9" fmla="*/ 3452925 h 3561393"/>
                <a:gd name="connsiteX10" fmla="*/ 2751154 w 3252020"/>
                <a:gd name="connsiteY10" fmla="*/ 2775687 h 3561393"/>
                <a:gd name="connsiteX11" fmla="*/ 2984034 w 3252020"/>
                <a:gd name="connsiteY11" fmla="*/ 2361295 h 3561393"/>
                <a:gd name="connsiteX12" fmla="*/ 3252019 w 3252020"/>
                <a:gd name="connsiteY12" fmla="*/ 441740 h 3561393"/>
                <a:gd name="connsiteX13" fmla="*/ 3215203 w 3252020"/>
                <a:gd name="connsiteY13" fmla="*/ 390370 h 3561393"/>
                <a:gd name="connsiteX14" fmla="*/ 863277 w 3252020"/>
                <a:gd name="connsiteY14" fmla="*/ 1141239 h 3561393"/>
                <a:gd name="connsiteX15" fmla="*/ 863277 w 3252020"/>
                <a:gd name="connsiteY15" fmla="*/ 1142096 h 3561393"/>
                <a:gd name="connsiteX16" fmla="*/ 862421 w 3252020"/>
                <a:gd name="connsiteY16" fmla="*/ 1142096 h 3561393"/>
                <a:gd name="connsiteX17" fmla="*/ 863277 w 3252020"/>
                <a:gd name="connsiteY17" fmla="*/ 1141239 h 3561393"/>
                <a:gd name="connsiteX18" fmla="*/ 863277 w 3252020"/>
                <a:gd name="connsiteY18" fmla="*/ 1141239 h 3561393"/>
                <a:gd name="connsiteX19" fmla="*/ 863277 w 3252020"/>
                <a:gd name="connsiteY19" fmla="*/ 1141239 h 3561393"/>
                <a:gd name="connsiteX20" fmla="*/ 1394965 w 3252020"/>
                <a:gd name="connsiteY20" fmla="*/ 1218295 h 3561393"/>
                <a:gd name="connsiteX21" fmla="*/ 1398390 w 3252020"/>
                <a:gd name="connsiteY21" fmla="*/ 1224289 h 3561393"/>
                <a:gd name="connsiteX22" fmla="*/ 1391540 w 3252020"/>
                <a:gd name="connsiteY22" fmla="*/ 1224289 h 3561393"/>
                <a:gd name="connsiteX23" fmla="*/ 1394965 w 3252020"/>
                <a:gd name="connsiteY23" fmla="*/ 1218295 h 3561393"/>
                <a:gd name="connsiteX24" fmla="*/ 2179225 w 3252020"/>
                <a:gd name="connsiteY24" fmla="*/ 2511983 h 3561393"/>
                <a:gd name="connsiteX25" fmla="*/ 2179225 w 3252020"/>
                <a:gd name="connsiteY25" fmla="*/ 2511983 h 3561393"/>
                <a:gd name="connsiteX26" fmla="*/ 2179225 w 3252020"/>
                <a:gd name="connsiteY26" fmla="*/ 2511983 h 3561393"/>
                <a:gd name="connsiteX27" fmla="*/ 2179225 w 3252020"/>
                <a:gd name="connsiteY27" fmla="*/ 2511983 h 3561393"/>
                <a:gd name="connsiteX28" fmla="*/ 2179225 w 3252020"/>
                <a:gd name="connsiteY28" fmla="*/ 2512839 h 3561393"/>
                <a:gd name="connsiteX29" fmla="*/ 2179225 w 3252020"/>
                <a:gd name="connsiteY29" fmla="*/ 2512839 h 3561393"/>
                <a:gd name="connsiteX30" fmla="*/ 2179225 w 3252020"/>
                <a:gd name="connsiteY30" fmla="*/ 2512839 h 3561393"/>
                <a:gd name="connsiteX31" fmla="*/ 2179225 w 3252020"/>
                <a:gd name="connsiteY31" fmla="*/ 2512839 h 3561393"/>
                <a:gd name="connsiteX32" fmla="*/ 1492569 w 3252020"/>
                <a:gd name="connsiteY32" fmla="*/ 2213176 h 3561393"/>
                <a:gd name="connsiteX33" fmla="*/ 1492569 w 3252020"/>
                <a:gd name="connsiteY33" fmla="*/ 2213176 h 3561393"/>
                <a:gd name="connsiteX34" fmla="*/ 1492569 w 3252020"/>
                <a:gd name="connsiteY34" fmla="*/ 2213176 h 3561393"/>
                <a:gd name="connsiteX35" fmla="*/ 1492569 w 3252020"/>
                <a:gd name="connsiteY35" fmla="*/ 2213176 h 3561393"/>
                <a:gd name="connsiteX36" fmla="*/ 1046500 w 3252020"/>
                <a:gd name="connsiteY36" fmla="*/ 2491435 h 3561393"/>
                <a:gd name="connsiteX37" fmla="*/ 1046500 w 3252020"/>
                <a:gd name="connsiteY37" fmla="*/ 2492291 h 3561393"/>
                <a:gd name="connsiteX38" fmla="*/ 1046500 w 3252020"/>
                <a:gd name="connsiteY38" fmla="*/ 2492291 h 3561393"/>
                <a:gd name="connsiteX39" fmla="*/ 1046500 w 3252020"/>
                <a:gd name="connsiteY39" fmla="*/ 2491435 h 3561393"/>
                <a:gd name="connsiteX40" fmla="*/ 1165509 w 3252020"/>
                <a:gd name="connsiteY40" fmla="*/ 2561642 h 3561393"/>
                <a:gd name="connsiteX41" fmla="*/ 1165509 w 3252020"/>
                <a:gd name="connsiteY41" fmla="*/ 2561642 h 3561393"/>
                <a:gd name="connsiteX42" fmla="*/ 1165509 w 3252020"/>
                <a:gd name="connsiteY42" fmla="*/ 2561642 h 3561393"/>
                <a:gd name="connsiteX43" fmla="*/ 1165509 w 3252020"/>
                <a:gd name="connsiteY43" fmla="*/ 2562498 h 3561393"/>
                <a:gd name="connsiteX44" fmla="*/ 1163796 w 3252020"/>
                <a:gd name="connsiteY44" fmla="*/ 2562498 h 3561393"/>
                <a:gd name="connsiteX45" fmla="*/ 1165509 w 3252020"/>
                <a:gd name="connsiteY45" fmla="*/ 2561642 h 3561393"/>
                <a:gd name="connsiteX0" fmla="*/ 3216335 w 3253151"/>
                <a:gd name="connsiteY0" fmla="*/ 282461 h 3453484"/>
                <a:gd name="connsiteX1" fmla="*/ 1682058 w 3253151"/>
                <a:gd name="connsiteY1" fmla="*/ 0 h 3453484"/>
                <a:gd name="connsiteX2" fmla="*/ 128095 w 3253151"/>
                <a:gd name="connsiteY2" fmla="*/ 283317 h 3453484"/>
                <a:gd name="connsiteX3" fmla="*/ 92135 w 3253151"/>
                <a:gd name="connsiteY3" fmla="*/ 336400 h 3453484"/>
                <a:gd name="connsiteX4" fmla="*/ 140937 w 3253151"/>
                <a:gd name="connsiteY4" fmla="*/ 1450290 h 3453484"/>
                <a:gd name="connsiteX5" fmla="*/ 402928 w 3253151"/>
                <a:gd name="connsiteY5" fmla="*/ 2362121 h 3453484"/>
                <a:gd name="connsiteX6" fmla="*/ 939753 w 3253151"/>
                <a:gd name="connsiteY6" fmla="*/ 3051346 h 3453484"/>
                <a:gd name="connsiteX7" fmla="*/ 1457742 w 3253151"/>
                <a:gd name="connsiteY7" fmla="*/ 3372413 h 3453484"/>
                <a:gd name="connsiteX8" fmla="*/ 1724870 w 3253151"/>
                <a:gd name="connsiteY8" fmla="*/ 3442620 h 3453484"/>
                <a:gd name="connsiteX9" fmla="*/ 1938059 w 3253151"/>
                <a:gd name="connsiteY9" fmla="*/ 3345016 h 3453484"/>
                <a:gd name="connsiteX10" fmla="*/ 2752286 w 3253151"/>
                <a:gd name="connsiteY10" fmla="*/ 2667778 h 3453484"/>
                <a:gd name="connsiteX11" fmla="*/ 2985166 w 3253151"/>
                <a:gd name="connsiteY11" fmla="*/ 2253386 h 3453484"/>
                <a:gd name="connsiteX12" fmla="*/ 3253151 w 3253151"/>
                <a:gd name="connsiteY12" fmla="*/ 333831 h 3453484"/>
                <a:gd name="connsiteX13" fmla="*/ 3216335 w 3253151"/>
                <a:gd name="connsiteY13" fmla="*/ 282461 h 3453484"/>
                <a:gd name="connsiteX14" fmla="*/ 864409 w 3253151"/>
                <a:gd name="connsiteY14" fmla="*/ 1033330 h 3453484"/>
                <a:gd name="connsiteX15" fmla="*/ 864409 w 3253151"/>
                <a:gd name="connsiteY15" fmla="*/ 1034187 h 3453484"/>
                <a:gd name="connsiteX16" fmla="*/ 863553 w 3253151"/>
                <a:gd name="connsiteY16" fmla="*/ 1034187 h 3453484"/>
                <a:gd name="connsiteX17" fmla="*/ 864409 w 3253151"/>
                <a:gd name="connsiteY17" fmla="*/ 1033330 h 3453484"/>
                <a:gd name="connsiteX18" fmla="*/ 864409 w 3253151"/>
                <a:gd name="connsiteY18" fmla="*/ 1033330 h 3453484"/>
                <a:gd name="connsiteX19" fmla="*/ 864409 w 3253151"/>
                <a:gd name="connsiteY19" fmla="*/ 1033330 h 3453484"/>
                <a:gd name="connsiteX20" fmla="*/ 1396097 w 3253151"/>
                <a:gd name="connsiteY20" fmla="*/ 1110386 h 3453484"/>
                <a:gd name="connsiteX21" fmla="*/ 1399522 w 3253151"/>
                <a:gd name="connsiteY21" fmla="*/ 1116380 h 3453484"/>
                <a:gd name="connsiteX22" fmla="*/ 1392672 w 3253151"/>
                <a:gd name="connsiteY22" fmla="*/ 1116380 h 3453484"/>
                <a:gd name="connsiteX23" fmla="*/ 1396097 w 3253151"/>
                <a:gd name="connsiteY23" fmla="*/ 1110386 h 3453484"/>
                <a:gd name="connsiteX24" fmla="*/ 2180357 w 3253151"/>
                <a:gd name="connsiteY24" fmla="*/ 2404074 h 3453484"/>
                <a:gd name="connsiteX25" fmla="*/ 2180357 w 3253151"/>
                <a:gd name="connsiteY25" fmla="*/ 2404074 h 3453484"/>
                <a:gd name="connsiteX26" fmla="*/ 2180357 w 3253151"/>
                <a:gd name="connsiteY26" fmla="*/ 2404074 h 3453484"/>
                <a:gd name="connsiteX27" fmla="*/ 2180357 w 3253151"/>
                <a:gd name="connsiteY27" fmla="*/ 2404074 h 3453484"/>
                <a:gd name="connsiteX28" fmla="*/ 2180357 w 3253151"/>
                <a:gd name="connsiteY28" fmla="*/ 2404930 h 3453484"/>
                <a:gd name="connsiteX29" fmla="*/ 2180357 w 3253151"/>
                <a:gd name="connsiteY29" fmla="*/ 2404930 h 3453484"/>
                <a:gd name="connsiteX30" fmla="*/ 2180357 w 3253151"/>
                <a:gd name="connsiteY30" fmla="*/ 2404930 h 3453484"/>
                <a:gd name="connsiteX31" fmla="*/ 2180357 w 3253151"/>
                <a:gd name="connsiteY31" fmla="*/ 2404930 h 3453484"/>
                <a:gd name="connsiteX32" fmla="*/ 1493701 w 3253151"/>
                <a:gd name="connsiteY32" fmla="*/ 2105267 h 3453484"/>
                <a:gd name="connsiteX33" fmla="*/ 1493701 w 3253151"/>
                <a:gd name="connsiteY33" fmla="*/ 2105267 h 3453484"/>
                <a:gd name="connsiteX34" fmla="*/ 1493701 w 3253151"/>
                <a:gd name="connsiteY34" fmla="*/ 2105267 h 3453484"/>
                <a:gd name="connsiteX35" fmla="*/ 1493701 w 3253151"/>
                <a:gd name="connsiteY35" fmla="*/ 2105267 h 3453484"/>
                <a:gd name="connsiteX36" fmla="*/ 1047632 w 3253151"/>
                <a:gd name="connsiteY36" fmla="*/ 2383526 h 3453484"/>
                <a:gd name="connsiteX37" fmla="*/ 1047632 w 3253151"/>
                <a:gd name="connsiteY37" fmla="*/ 2384382 h 3453484"/>
                <a:gd name="connsiteX38" fmla="*/ 1047632 w 3253151"/>
                <a:gd name="connsiteY38" fmla="*/ 2384382 h 3453484"/>
                <a:gd name="connsiteX39" fmla="*/ 1047632 w 3253151"/>
                <a:gd name="connsiteY39" fmla="*/ 2383526 h 3453484"/>
                <a:gd name="connsiteX40" fmla="*/ 1166641 w 3253151"/>
                <a:gd name="connsiteY40" fmla="*/ 2453733 h 3453484"/>
                <a:gd name="connsiteX41" fmla="*/ 1166641 w 3253151"/>
                <a:gd name="connsiteY41" fmla="*/ 2453733 h 3453484"/>
                <a:gd name="connsiteX42" fmla="*/ 1166641 w 3253151"/>
                <a:gd name="connsiteY42" fmla="*/ 2453733 h 3453484"/>
                <a:gd name="connsiteX43" fmla="*/ 1166641 w 3253151"/>
                <a:gd name="connsiteY43" fmla="*/ 2454589 h 3453484"/>
                <a:gd name="connsiteX44" fmla="*/ 1164928 w 3253151"/>
                <a:gd name="connsiteY44" fmla="*/ 2454589 h 3453484"/>
                <a:gd name="connsiteX45" fmla="*/ 1166641 w 3253151"/>
                <a:gd name="connsiteY45" fmla="*/ 2453733 h 3453484"/>
                <a:gd name="connsiteX0" fmla="*/ 3212936 w 3249752"/>
                <a:gd name="connsiteY0" fmla="*/ 344124 h 3515147"/>
                <a:gd name="connsiteX1" fmla="*/ 1632411 w 3249752"/>
                <a:gd name="connsiteY1" fmla="*/ 0 h 3515147"/>
                <a:gd name="connsiteX2" fmla="*/ 124696 w 3249752"/>
                <a:gd name="connsiteY2" fmla="*/ 344980 h 3515147"/>
                <a:gd name="connsiteX3" fmla="*/ 88736 w 3249752"/>
                <a:gd name="connsiteY3" fmla="*/ 398063 h 3515147"/>
                <a:gd name="connsiteX4" fmla="*/ 137538 w 3249752"/>
                <a:gd name="connsiteY4" fmla="*/ 1511953 h 3515147"/>
                <a:gd name="connsiteX5" fmla="*/ 399529 w 3249752"/>
                <a:gd name="connsiteY5" fmla="*/ 2423784 h 3515147"/>
                <a:gd name="connsiteX6" fmla="*/ 936354 w 3249752"/>
                <a:gd name="connsiteY6" fmla="*/ 3113009 h 3515147"/>
                <a:gd name="connsiteX7" fmla="*/ 1454343 w 3249752"/>
                <a:gd name="connsiteY7" fmla="*/ 3434076 h 3515147"/>
                <a:gd name="connsiteX8" fmla="*/ 1721471 w 3249752"/>
                <a:gd name="connsiteY8" fmla="*/ 3504283 h 3515147"/>
                <a:gd name="connsiteX9" fmla="*/ 1934660 w 3249752"/>
                <a:gd name="connsiteY9" fmla="*/ 3406679 h 3515147"/>
                <a:gd name="connsiteX10" fmla="*/ 2748887 w 3249752"/>
                <a:gd name="connsiteY10" fmla="*/ 2729441 h 3515147"/>
                <a:gd name="connsiteX11" fmla="*/ 2981767 w 3249752"/>
                <a:gd name="connsiteY11" fmla="*/ 2315049 h 3515147"/>
                <a:gd name="connsiteX12" fmla="*/ 3249752 w 3249752"/>
                <a:gd name="connsiteY12" fmla="*/ 395494 h 3515147"/>
                <a:gd name="connsiteX13" fmla="*/ 3212936 w 3249752"/>
                <a:gd name="connsiteY13" fmla="*/ 344124 h 3515147"/>
                <a:gd name="connsiteX14" fmla="*/ 861010 w 3249752"/>
                <a:gd name="connsiteY14" fmla="*/ 1094993 h 3515147"/>
                <a:gd name="connsiteX15" fmla="*/ 861010 w 3249752"/>
                <a:gd name="connsiteY15" fmla="*/ 1095850 h 3515147"/>
                <a:gd name="connsiteX16" fmla="*/ 860154 w 3249752"/>
                <a:gd name="connsiteY16" fmla="*/ 1095850 h 3515147"/>
                <a:gd name="connsiteX17" fmla="*/ 861010 w 3249752"/>
                <a:gd name="connsiteY17" fmla="*/ 1094993 h 3515147"/>
                <a:gd name="connsiteX18" fmla="*/ 861010 w 3249752"/>
                <a:gd name="connsiteY18" fmla="*/ 1094993 h 3515147"/>
                <a:gd name="connsiteX19" fmla="*/ 861010 w 3249752"/>
                <a:gd name="connsiteY19" fmla="*/ 1094993 h 3515147"/>
                <a:gd name="connsiteX20" fmla="*/ 1392698 w 3249752"/>
                <a:gd name="connsiteY20" fmla="*/ 1172049 h 3515147"/>
                <a:gd name="connsiteX21" fmla="*/ 1396123 w 3249752"/>
                <a:gd name="connsiteY21" fmla="*/ 1178043 h 3515147"/>
                <a:gd name="connsiteX22" fmla="*/ 1389273 w 3249752"/>
                <a:gd name="connsiteY22" fmla="*/ 1178043 h 3515147"/>
                <a:gd name="connsiteX23" fmla="*/ 1392698 w 3249752"/>
                <a:gd name="connsiteY23" fmla="*/ 1172049 h 3515147"/>
                <a:gd name="connsiteX24" fmla="*/ 2176958 w 3249752"/>
                <a:gd name="connsiteY24" fmla="*/ 2465737 h 3515147"/>
                <a:gd name="connsiteX25" fmla="*/ 2176958 w 3249752"/>
                <a:gd name="connsiteY25" fmla="*/ 2465737 h 3515147"/>
                <a:gd name="connsiteX26" fmla="*/ 2176958 w 3249752"/>
                <a:gd name="connsiteY26" fmla="*/ 2465737 h 3515147"/>
                <a:gd name="connsiteX27" fmla="*/ 2176958 w 3249752"/>
                <a:gd name="connsiteY27" fmla="*/ 2465737 h 3515147"/>
                <a:gd name="connsiteX28" fmla="*/ 2176958 w 3249752"/>
                <a:gd name="connsiteY28" fmla="*/ 2466593 h 3515147"/>
                <a:gd name="connsiteX29" fmla="*/ 2176958 w 3249752"/>
                <a:gd name="connsiteY29" fmla="*/ 2466593 h 3515147"/>
                <a:gd name="connsiteX30" fmla="*/ 2176958 w 3249752"/>
                <a:gd name="connsiteY30" fmla="*/ 2466593 h 3515147"/>
                <a:gd name="connsiteX31" fmla="*/ 2176958 w 3249752"/>
                <a:gd name="connsiteY31" fmla="*/ 2466593 h 3515147"/>
                <a:gd name="connsiteX32" fmla="*/ 1490302 w 3249752"/>
                <a:gd name="connsiteY32" fmla="*/ 2166930 h 3515147"/>
                <a:gd name="connsiteX33" fmla="*/ 1490302 w 3249752"/>
                <a:gd name="connsiteY33" fmla="*/ 2166930 h 3515147"/>
                <a:gd name="connsiteX34" fmla="*/ 1490302 w 3249752"/>
                <a:gd name="connsiteY34" fmla="*/ 2166930 h 3515147"/>
                <a:gd name="connsiteX35" fmla="*/ 1490302 w 3249752"/>
                <a:gd name="connsiteY35" fmla="*/ 2166930 h 3515147"/>
                <a:gd name="connsiteX36" fmla="*/ 1044233 w 3249752"/>
                <a:gd name="connsiteY36" fmla="*/ 2445189 h 3515147"/>
                <a:gd name="connsiteX37" fmla="*/ 1044233 w 3249752"/>
                <a:gd name="connsiteY37" fmla="*/ 2446045 h 3515147"/>
                <a:gd name="connsiteX38" fmla="*/ 1044233 w 3249752"/>
                <a:gd name="connsiteY38" fmla="*/ 2446045 h 3515147"/>
                <a:gd name="connsiteX39" fmla="*/ 1044233 w 3249752"/>
                <a:gd name="connsiteY39" fmla="*/ 2445189 h 3515147"/>
                <a:gd name="connsiteX40" fmla="*/ 1163242 w 3249752"/>
                <a:gd name="connsiteY40" fmla="*/ 2515396 h 3515147"/>
                <a:gd name="connsiteX41" fmla="*/ 1163242 w 3249752"/>
                <a:gd name="connsiteY41" fmla="*/ 2515396 h 3515147"/>
                <a:gd name="connsiteX42" fmla="*/ 1163242 w 3249752"/>
                <a:gd name="connsiteY42" fmla="*/ 2515396 h 3515147"/>
                <a:gd name="connsiteX43" fmla="*/ 1163242 w 3249752"/>
                <a:gd name="connsiteY43" fmla="*/ 2516252 h 3515147"/>
                <a:gd name="connsiteX44" fmla="*/ 1161529 w 3249752"/>
                <a:gd name="connsiteY44" fmla="*/ 2516252 h 3515147"/>
                <a:gd name="connsiteX45" fmla="*/ 1163242 w 3249752"/>
                <a:gd name="connsiteY45" fmla="*/ 2515396 h 3515147"/>
                <a:gd name="connsiteX0" fmla="*/ 3124200 w 3161016"/>
                <a:gd name="connsiteY0" fmla="*/ 344124 h 3515147"/>
                <a:gd name="connsiteX1" fmla="*/ 1543675 w 3161016"/>
                <a:gd name="connsiteY1" fmla="*/ 0 h 3515147"/>
                <a:gd name="connsiteX2" fmla="*/ 0 w 3161016"/>
                <a:gd name="connsiteY2" fmla="*/ 398063 h 3515147"/>
                <a:gd name="connsiteX3" fmla="*/ 48802 w 3161016"/>
                <a:gd name="connsiteY3" fmla="*/ 1511953 h 3515147"/>
                <a:gd name="connsiteX4" fmla="*/ 310793 w 3161016"/>
                <a:gd name="connsiteY4" fmla="*/ 2423784 h 3515147"/>
                <a:gd name="connsiteX5" fmla="*/ 847618 w 3161016"/>
                <a:gd name="connsiteY5" fmla="*/ 3113009 h 3515147"/>
                <a:gd name="connsiteX6" fmla="*/ 1365607 w 3161016"/>
                <a:gd name="connsiteY6" fmla="*/ 3434076 h 3515147"/>
                <a:gd name="connsiteX7" fmla="*/ 1632735 w 3161016"/>
                <a:gd name="connsiteY7" fmla="*/ 3504283 h 3515147"/>
                <a:gd name="connsiteX8" fmla="*/ 1845924 w 3161016"/>
                <a:gd name="connsiteY8" fmla="*/ 3406679 h 3515147"/>
                <a:gd name="connsiteX9" fmla="*/ 2660151 w 3161016"/>
                <a:gd name="connsiteY9" fmla="*/ 2729441 h 3515147"/>
                <a:gd name="connsiteX10" fmla="*/ 2893031 w 3161016"/>
                <a:gd name="connsiteY10" fmla="*/ 2315049 h 3515147"/>
                <a:gd name="connsiteX11" fmla="*/ 3161016 w 3161016"/>
                <a:gd name="connsiteY11" fmla="*/ 395494 h 3515147"/>
                <a:gd name="connsiteX12" fmla="*/ 3124200 w 3161016"/>
                <a:gd name="connsiteY12" fmla="*/ 344124 h 3515147"/>
                <a:gd name="connsiteX13" fmla="*/ 772274 w 3161016"/>
                <a:gd name="connsiteY13" fmla="*/ 1094993 h 3515147"/>
                <a:gd name="connsiteX14" fmla="*/ 772274 w 3161016"/>
                <a:gd name="connsiteY14" fmla="*/ 1095850 h 3515147"/>
                <a:gd name="connsiteX15" fmla="*/ 771418 w 3161016"/>
                <a:gd name="connsiteY15" fmla="*/ 1095850 h 3515147"/>
                <a:gd name="connsiteX16" fmla="*/ 772274 w 3161016"/>
                <a:gd name="connsiteY16" fmla="*/ 1094993 h 3515147"/>
                <a:gd name="connsiteX17" fmla="*/ 772274 w 3161016"/>
                <a:gd name="connsiteY17" fmla="*/ 1094993 h 3515147"/>
                <a:gd name="connsiteX18" fmla="*/ 772274 w 3161016"/>
                <a:gd name="connsiteY18" fmla="*/ 1094993 h 3515147"/>
                <a:gd name="connsiteX19" fmla="*/ 1303962 w 3161016"/>
                <a:gd name="connsiteY19" fmla="*/ 1172049 h 3515147"/>
                <a:gd name="connsiteX20" fmla="*/ 1307387 w 3161016"/>
                <a:gd name="connsiteY20" fmla="*/ 1178043 h 3515147"/>
                <a:gd name="connsiteX21" fmla="*/ 1300537 w 3161016"/>
                <a:gd name="connsiteY21" fmla="*/ 1178043 h 3515147"/>
                <a:gd name="connsiteX22" fmla="*/ 1303962 w 3161016"/>
                <a:gd name="connsiteY22" fmla="*/ 1172049 h 3515147"/>
                <a:gd name="connsiteX23" fmla="*/ 2088222 w 3161016"/>
                <a:gd name="connsiteY23" fmla="*/ 2465737 h 3515147"/>
                <a:gd name="connsiteX24" fmla="*/ 2088222 w 3161016"/>
                <a:gd name="connsiteY24" fmla="*/ 2465737 h 3515147"/>
                <a:gd name="connsiteX25" fmla="*/ 2088222 w 3161016"/>
                <a:gd name="connsiteY25" fmla="*/ 2465737 h 3515147"/>
                <a:gd name="connsiteX26" fmla="*/ 2088222 w 3161016"/>
                <a:gd name="connsiteY26" fmla="*/ 2465737 h 3515147"/>
                <a:gd name="connsiteX27" fmla="*/ 2088222 w 3161016"/>
                <a:gd name="connsiteY27" fmla="*/ 2466593 h 3515147"/>
                <a:gd name="connsiteX28" fmla="*/ 2088222 w 3161016"/>
                <a:gd name="connsiteY28" fmla="*/ 2466593 h 3515147"/>
                <a:gd name="connsiteX29" fmla="*/ 2088222 w 3161016"/>
                <a:gd name="connsiteY29" fmla="*/ 2466593 h 3515147"/>
                <a:gd name="connsiteX30" fmla="*/ 2088222 w 3161016"/>
                <a:gd name="connsiteY30" fmla="*/ 2466593 h 3515147"/>
                <a:gd name="connsiteX31" fmla="*/ 1401566 w 3161016"/>
                <a:gd name="connsiteY31" fmla="*/ 2166930 h 3515147"/>
                <a:gd name="connsiteX32" fmla="*/ 1401566 w 3161016"/>
                <a:gd name="connsiteY32" fmla="*/ 2166930 h 3515147"/>
                <a:gd name="connsiteX33" fmla="*/ 1401566 w 3161016"/>
                <a:gd name="connsiteY33" fmla="*/ 2166930 h 3515147"/>
                <a:gd name="connsiteX34" fmla="*/ 1401566 w 3161016"/>
                <a:gd name="connsiteY34" fmla="*/ 2166930 h 3515147"/>
                <a:gd name="connsiteX35" fmla="*/ 955497 w 3161016"/>
                <a:gd name="connsiteY35" fmla="*/ 2445189 h 3515147"/>
                <a:gd name="connsiteX36" fmla="*/ 955497 w 3161016"/>
                <a:gd name="connsiteY36" fmla="*/ 2446045 h 3515147"/>
                <a:gd name="connsiteX37" fmla="*/ 955497 w 3161016"/>
                <a:gd name="connsiteY37" fmla="*/ 2446045 h 3515147"/>
                <a:gd name="connsiteX38" fmla="*/ 955497 w 3161016"/>
                <a:gd name="connsiteY38" fmla="*/ 2445189 h 3515147"/>
                <a:gd name="connsiteX39" fmla="*/ 1074506 w 3161016"/>
                <a:gd name="connsiteY39" fmla="*/ 2515396 h 3515147"/>
                <a:gd name="connsiteX40" fmla="*/ 1074506 w 3161016"/>
                <a:gd name="connsiteY40" fmla="*/ 2515396 h 3515147"/>
                <a:gd name="connsiteX41" fmla="*/ 1074506 w 3161016"/>
                <a:gd name="connsiteY41" fmla="*/ 2515396 h 3515147"/>
                <a:gd name="connsiteX42" fmla="*/ 1074506 w 3161016"/>
                <a:gd name="connsiteY42" fmla="*/ 2516252 h 3515147"/>
                <a:gd name="connsiteX43" fmla="*/ 1072793 w 3161016"/>
                <a:gd name="connsiteY43" fmla="*/ 2516252 h 3515147"/>
                <a:gd name="connsiteX44" fmla="*/ 1074506 w 3161016"/>
                <a:gd name="connsiteY44" fmla="*/ 2515396 h 3515147"/>
                <a:gd name="connsiteX0" fmla="*/ 3124200 w 3161016"/>
                <a:gd name="connsiteY0" fmla="*/ 436617 h 3607640"/>
                <a:gd name="connsiteX1" fmla="*/ 1559092 w 3161016"/>
                <a:gd name="connsiteY1" fmla="*/ 0 h 3607640"/>
                <a:gd name="connsiteX2" fmla="*/ 0 w 3161016"/>
                <a:gd name="connsiteY2" fmla="*/ 490556 h 3607640"/>
                <a:gd name="connsiteX3" fmla="*/ 48802 w 3161016"/>
                <a:gd name="connsiteY3" fmla="*/ 1604446 h 3607640"/>
                <a:gd name="connsiteX4" fmla="*/ 310793 w 3161016"/>
                <a:gd name="connsiteY4" fmla="*/ 2516277 h 3607640"/>
                <a:gd name="connsiteX5" fmla="*/ 847618 w 3161016"/>
                <a:gd name="connsiteY5" fmla="*/ 3205502 h 3607640"/>
                <a:gd name="connsiteX6" fmla="*/ 1365607 w 3161016"/>
                <a:gd name="connsiteY6" fmla="*/ 3526569 h 3607640"/>
                <a:gd name="connsiteX7" fmla="*/ 1632735 w 3161016"/>
                <a:gd name="connsiteY7" fmla="*/ 3596776 h 3607640"/>
                <a:gd name="connsiteX8" fmla="*/ 1845924 w 3161016"/>
                <a:gd name="connsiteY8" fmla="*/ 3499172 h 3607640"/>
                <a:gd name="connsiteX9" fmla="*/ 2660151 w 3161016"/>
                <a:gd name="connsiteY9" fmla="*/ 2821934 h 3607640"/>
                <a:gd name="connsiteX10" fmla="*/ 2893031 w 3161016"/>
                <a:gd name="connsiteY10" fmla="*/ 2407542 h 3607640"/>
                <a:gd name="connsiteX11" fmla="*/ 3161016 w 3161016"/>
                <a:gd name="connsiteY11" fmla="*/ 487987 h 3607640"/>
                <a:gd name="connsiteX12" fmla="*/ 3124200 w 3161016"/>
                <a:gd name="connsiteY12" fmla="*/ 436617 h 3607640"/>
                <a:gd name="connsiteX13" fmla="*/ 772274 w 3161016"/>
                <a:gd name="connsiteY13" fmla="*/ 1187486 h 3607640"/>
                <a:gd name="connsiteX14" fmla="*/ 772274 w 3161016"/>
                <a:gd name="connsiteY14" fmla="*/ 1188343 h 3607640"/>
                <a:gd name="connsiteX15" fmla="*/ 771418 w 3161016"/>
                <a:gd name="connsiteY15" fmla="*/ 1188343 h 3607640"/>
                <a:gd name="connsiteX16" fmla="*/ 772274 w 3161016"/>
                <a:gd name="connsiteY16" fmla="*/ 1187486 h 3607640"/>
                <a:gd name="connsiteX17" fmla="*/ 772274 w 3161016"/>
                <a:gd name="connsiteY17" fmla="*/ 1187486 h 3607640"/>
                <a:gd name="connsiteX18" fmla="*/ 772274 w 3161016"/>
                <a:gd name="connsiteY18" fmla="*/ 1187486 h 3607640"/>
                <a:gd name="connsiteX19" fmla="*/ 1303962 w 3161016"/>
                <a:gd name="connsiteY19" fmla="*/ 1264542 h 3607640"/>
                <a:gd name="connsiteX20" fmla="*/ 1307387 w 3161016"/>
                <a:gd name="connsiteY20" fmla="*/ 1270536 h 3607640"/>
                <a:gd name="connsiteX21" fmla="*/ 1300537 w 3161016"/>
                <a:gd name="connsiteY21" fmla="*/ 1270536 h 3607640"/>
                <a:gd name="connsiteX22" fmla="*/ 1303962 w 3161016"/>
                <a:gd name="connsiteY22" fmla="*/ 1264542 h 3607640"/>
                <a:gd name="connsiteX23" fmla="*/ 2088222 w 3161016"/>
                <a:gd name="connsiteY23" fmla="*/ 2558230 h 3607640"/>
                <a:gd name="connsiteX24" fmla="*/ 2088222 w 3161016"/>
                <a:gd name="connsiteY24" fmla="*/ 2558230 h 3607640"/>
                <a:gd name="connsiteX25" fmla="*/ 2088222 w 3161016"/>
                <a:gd name="connsiteY25" fmla="*/ 2558230 h 3607640"/>
                <a:gd name="connsiteX26" fmla="*/ 2088222 w 3161016"/>
                <a:gd name="connsiteY26" fmla="*/ 2558230 h 3607640"/>
                <a:gd name="connsiteX27" fmla="*/ 2088222 w 3161016"/>
                <a:gd name="connsiteY27" fmla="*/ 2559086 h 3607640"/>
                <a:gd name="connsiteX28" fmla="*/ 2088222 w 3161016"/>
                <a:gd name="connsiteY28" fmla="*/ 2559086 h 3607640"/>
                <a:gd name="connsiteX29" fmla="*/ 2088222 w 3161016"/>
                <a:gd name="connsiteY29" fmla="*/ 2559086 h 3607640"/>
                <a:gd name="connsiteX30" fmla="*/ 2088222 w 3161016"/>
                <a:gd name="connsiteY30" fmla="*/ 2559086 h 3607640"/>
                <a:gd name="connsiteX31" fmla="*/ 1401566 w 3161016"/>
                <a:gd name="connsiteY31" fmla="*/ 2259423 h 3607640"/>
                <a:gd name="connsiteX32" fmla="*/ 1401566 w 3161016"/>
                <a:gd name="connsiteY32" fmla="*/ 2259423 h 3607640"/>
                <a:gd name="connsiteX33" fmla="*/ 1401566 w 3161016"/>
                <a:gd name="connsiteY33" fmla="*/ 2259423 h 3607640"/>
                <a:gd name="connsiteX34" fmla="*/ 1401566 w 3161016"/>
                <a:gd name="connsiteY34" fmla="*/ 2259423 h 3607640"/>
                <a:gd name="connsiteX35" fmla="*/ 955497 w 3161016"/>
                <a:gd name="connsiteY35" fmla="*/ 2537682 h 3607640"/>
                <a:gd name="connsiteX36" fmla="*/ 955497 w 3161016"/>
                <a:gd name="connsiteY36" fmla="*/ 2538538 h 3607640"/>
                <a:gd name="connsiteX37" fmla="*/ 955497 w 3161016"/>
                <a:gd name="connsiteY37" fmla="*/ 2538538 h 3607640"/>
                <a:gd name="connsiteX38" fmla="*/ 955497 w 3161016"/>
                <a:gd name="connsiteY38" fmla="*/ 2537682 h 3607640"/>
                <a:gd name="connsiteX39" fmla="*/ 1074506 w 3161016"/>
                <a:gd name="connsiteY39" fmla="*/ 2607889 h 3607640"/>
                <a:gd name="connsiteX40" fmla="*/ 1074506 w 3161016"/>
                <a:gd name="connsiteY40" fmla="*/ 2607889 h 3607640"/>
                <a:gd name="connsiteX41" fmla="*/ 1074506 w 3161016"/>
                <a:gd name="connsiteY41" fmla="*/ 2607889 h 3607640"/>
                <a:gd name="connsiteX42" fmla="*/ 1074506 w 3161016"/>
                <a:gd name="connsiteY42" fmla="*/ 2608745 h 3607640"/>
                <a:gd name="connsiteX43" fmla="*/ 1072793 w 3161016"/>
                <a:gd name="connsiteY43" fmla="*/ 2608745 h 3607640"/>
                <a:gd name="connsiteX44" fmla="*/ 1074506 w 3161016"/>
                <a:gd name="connsiteY44" fmla="*/ 2607889 h 3607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161016" h="3607640">
                  <a:moveTo>
                    <a:pt x="3124200" y="436617"/>
                  </a:moveTo>
                  <a:cubicBezTo>
                    <a:pt x="2864920" y="334732"/>
                    <a:pt x="2590438" y="31804"/>
                    <a:pt x="1559092" y="0"/>
                  </a:cubicBezTo>
                  <a:cubicBezTo>
                    <a:pt x="1038392" y="8990"/>
                    <a:pt x="249145" y="238564"/>
                    <a:pt x="0" y="490556"/>
                  </a:cubicBezTo>
                  <a:cubicBezTo>
                    <a:pt x="8562" y="862994"/>
                    <a:pt x="-10274" y="1233720"/>
                    <a:pt x="48802" y="1604446"/>
                  </a:cubicBezTo>
                  <a:cubicBezTo>
                    <a:pt x="98461" y="1917807"/>
                    <a:pt x="186647" y="2224320"/>
                    <a:pt x="310793" y="2516277"/>
                  </a:cubicBezTo>
                  <a:cubicBezTo>
                    <a:pt x="424665" y="2783405"/>
                    <a:pt x="620730" y="3023136"/>
                    <a:pt x="847618" y="3205502"/>
                  </a:cubicBezTo>
                  <a:cubicBezTo>
                    <a:pt x="1007724" y="3333929"/>
                    <a:pt x="1178960" y="3440951"/>
                    <a:pt x="1365607" y="3526569"/>
                  </a:cubicBezTo>
                  <a:cubicBezTo>
                    <a:pt x="1440951" y="3561673"/>
                    <a:pt x="1551398" y="3635304"/>
                    <a:pt x="1632735" y="3596776"/>
                  </a:cubicBezTo>
                  <a:cubicBezTo>
                    <a:pt x="1702942" y="3564242"/>
                    <a:pt x="1772292" y="3529994"/>
                    <a:pt x="1845924" y="3499172"/>
                  </a:cubicBezTo>
                  <a:cubicBezTo>
                    <a:pt x="2177265" y="3360470"/>
                    <a:pt x="2454668" y="3113035"/>
                    <a:pt x="2660151" y="2821934"/>
                  </a:cubicBezTo>
                  <a:cubicBezTo>
                    <a:pt x="2751762" y="2692650"/>
                    <a:pt x="2829674" y="2553093"/>
                    <a:pt x="2893031" y="2407542"/>
                  </a:cubicBezTo>
                  <a:cubicBezTo>
                    <a:pt x="3157591" y="1798799"/>
                    <a:pt x="3157591" y="1137828"/>
                    <a:pt x="3161016" y="487987"/>
                  </a:cubicBezTo>
                  <a:cubicBezTo>
                    <a:pt x="3161016" y="458877"/>
                    <a:pt x="3151598" y="446035"/>
                    <a:pt x="3124200" y="436617"/>
                  </a:cubicBezTo>
                  <a:close/>
                  <a:moveTo>
                    <a:pt x="772274" y="1187486"/>
                  </a:moveTo>
                  <a:lnTo>
                    <a:pt x="772274" y="1188343"/>
                  </a:lnTo>
                  <a:lnTo>
                    <a:pt x="771418" y="1188343"/>
                  </a:lnTo>
                  <a:lnTo>
                    <a:pt x="772274" y="1187486"/>
                  </a:lnTo>
                  <a:lnTo>
                    <a:pt x="772274" y="1187486"/>
                  </a:lnTo>
                  <a:lnTo>
                    <a:pt x="772274" y="1187486"/>
                  </a:lnTo>
                  <a:close/>
                  <a:moveTo>
                    <a:pt x="1303962" y="1264542"/>
                  </a:moveTo>
                  <a:cubicBezTo>
                    <a:pt x="1304818" y="1266255"/>
                    <a:pt x="1306530" y="1268823"/>
                    <a:pt x="1307387" y="1270536"/>
                  </a:cubicBezTo>
                  <a:cubicBezTo>
                    <a:pt x="1304818" y="1269680"/>
                    <a:pt x="1303106" y="1269680"/>
                    <a:pt x="1300537" y="1270536"/>
                  </a:cubicBezTo>
                  <a:cubicBezTo>
                    <a:pt x="1302250" y="1268823"/>
                    <a:pt x="1303106" y="1267111"/>
                    <a:pt x="1303962" y="1264542"/>
                  </a:cubicBezTo>
                  <a:close/>
                  <a:moveTo>
                    <a:pt x="2088222" y="2558230"/>
                  </a:moveTo>
                  <a:lnTo>
                    <a:pt x="2088222" y="2558230"/>
                  </a:lnTo>
                  <a:lnTo>
                    <a:pt x="2088222" y="2558230"/>
                  </a:lnTo>
                  <a:lnTo>
                    <a:pt x="2088222" y="2558230"/>
                  </a:lnTo>
                  <a:close/>
                  <a:moveTo>
                    <a:pt x="2088222" y="2559086"/>
                  </a:moveTo>
                  <a:lnTo>
                    <a:pt x="2088222" y="2559086"/>
                  </a:lnTo>
                  <a:lnTo>
                    <a:pt x="2088222" y="2559086"/>
                  </a:lnTo>
                  <a:lnTo>
                    <a:pt x="2088222" y="2559086"/>
                  </a:lnTo>
                  <a:close/>
                  <a:moveTo>
                    <a:pt x="1401566" y="2259423"/>
                  </a:moveTo>
                  <a:lnTo>
                    <a:pt x="1401566" y="2259423"/>
                  </a:lnTo>
                  <a:lnTo>
                    <a:pt x="1401566" y="2259423"/>
                  </a:lnTo>
                  <a:lnTo>
                    <a:pt x="1401566" y="2259423"/>
                  </a:lnTo>
                  <a:close/>
                  <a:moveTo>
                    <a:pt x="955497" y="2537682"/>
                  </a:moveTo>
                  <a:lnTo>
                    <a:pt x="955497" y="2538538"/>
                  </a:lnTo>
                  <a:lnTo>
                    <a:pt x="955497" y="2538538"/>
                  </a:lnTo>
                  <a:lnTo>
                    <a:pt x="955497" y="2537682"/>
                  </a:lnTo>
                  <a:close/>
                  <a:moveTo>
                    <a:pt x="1074506" y="2607889"/>
                  </a:moveTo>
                  <a:lnTo>
                    <a:pt x="1074506" y="2607889"/>
                  </a:lnTo>
                  <a:lnTo>
                    <a:pt x="1074506" y="2607889"/>
                  </a:lnTo>
                  <a:lnTo>
                    <a:pt x="1074506" y="2608745"/>
                  </a:lnTo>
                  <a:lnTo>
                    <a:pt x="1072793" y="2608745"/>
                  </a:lnTo>
                  <a:cubicBezTo>
                    <a:pt x="1073649" y="2608745"/>
                    <a:pt x="1073649" y="2608745"/>
                    <a:pt x="1074506" y="2607889"/>
                  </a:cubicBezTo>
                  <a:close/>
                </a:path>
              </a:pathLst>
            </a:custGeom>
            <a:solidFill>
              <a:schemeClr val="accent4"/>
            </a:solidFill>
            <a:ln w="682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707" name="Freeform: Shape 328">
              <a:extLst>
                <a:ext uri="{FF2B5EF4-FFF2-40B4-BE49-F238E27FC236}">
                  <a16:creationId xmlns:a16="http://schemas.microsoft.com/office/drawing/2014/main" id="{823C71B2-39F1-40EA-BEC8-C37EDC42FB99}"/>
                </a:ext>
              </a:extLst>
            </p:cNvPr>
            <p:cNvSpPr/>
            <p:nvPr/>
          </p:nvSpPr>
          <p:spPr>
            <a:xfrm>
              <a:off x="10023312" y="2100486"/>
              <a:ext cx="1269588" cy="1437142"/>
            </a:xfrm>
            <a:custGeom>
              <a:avLst/>
              <a:gdLst>
                <a:gd name="connsiteX0" fmla="*/ 2794624 w 2828015"/>
                <a:gd name="connsiteY0" fmla="*/ 505173 h 3341479"/>
                <a:gd name="connsiteX1" fmla="*/ 2389651 w 2828015"/>
                <a:gd name="connsiteY1" fmla="*/ 356197 h 3341479"/>
                <a:gd name="connsiteX2" fmla="*/ 1435867 w 2828015"/>
                <a:gd name="connsiteY2" fmla="*/ 4308 h 3341479"/>
                <a:gd name="connsiteX3" fmla="*/ 1395626 w 2828015"/>
                <a:gd name="connsiteY3" fmla="*/ 3451 h 3341479"/>
                <a:gd name="connsiteX4" fmla="*/ 32588 w 2828015"/>
                <a:gd name="connsiteY4" fmla="*/ 505173 h 3341479"/>
                <a:gd name="connsiteX5" fmla="*/ 53 w 2828015"/>
                <a:gd name="connsiteY5" fmla="*/ 552263 h 3341479"/>
                <a:gd name="connsiteX6" fmla="*/ 43718 w 2828015"/>
                <a:gd name="connsiteY6" fmla="*/ 1548000 h 3341479"/>
                <a:gd name="connsiteX7" fmla="*/ 278312 w 2828015"/>
                <a:gd name="connsiteY7" fmla="*/ 2363939 h 3341479"/>
                <a:gd name="connsiteX8" fmla="*/ 758629 w 2828015"/>
                <a:gd name="connsiteY8" fmla="*/ 2981245 h 3341479"/>
                <a:gd name="connsiteX9" fmla="*/ 1221822 w 2828015"/>
                <a:gd name="connsiteY9" fmla="*/ 3268921 h 3341479"/>
                <a:gd name="connsiteX10" fmla="*/ 1460696 w 2828015"/>
                <a:gd name="connsiteY10" fmla="*/ 3332279 h 3341479"/>
                <a:gd name="connsiteX11" fmla="*/ 1651624 w 2828015"/>
                <a:gd name="connsiteY11" fmla="*/ 3244948 h 3341479"/>
                <a:gd name="connsiteX12" fmla="*/ 2380233 w 2828015"/>
                <a:gd name="connsiteY12" fmla="*/ 2638773 h 3341479"/>
                <a:gd name="connsiteX13" fmla="*/ 2588285 w 2828015"/>
                <a:gd name="connsiteY13" fmla="*/ 2268047 h 3341479"/>
                <a:gd name="connsiteX14" fmla="*/ 2828015 w 2828015"/>
                <a:gd name="connsiteY14" fmla="*/ 551406 h 3341479"/>
                <a:gd name="connsiteX15" fmla="*/ 2794624 w 2828015"/>
                <a:gd name="connsiteY15" fmla="*/ 505173 h 3341479"/>
                <a:gd name="connsiteX16" fmla="*/ 690990 w 2828015"/>
                <a:gd name="connsiteY16" fmla="*/ 1176417 h 3341479"/>
                <a:gd name="connsiteX17" fmla="*/ 690990 w 2828015"/>
                <a:gd name="connsiteY17" fmla="*/ 1177274 h 3341479"/>
                <a:gd name="connsiteX18" fmla="*/ 690134 w 2828015"/>
                <a:gd name="connsiteY18" fmla="*/ 1177274 h 3341479"/>
                <a:gd name="connsiteX19" fmla="*/ 690990 w 2828015"/>
                <a:gd name="connsiteY19" fmla="*/ 1176417 h 3341479"/>
                <a:gd name="connsiteX20" fmla="*/ 690990 w 2828015"/>
                <a:gd name="connsiteY20" fmla="*/ 1176417 h 3341479"/>
                <a:gd name="connsiteX21" fmla="*/ 690990 w 2828015"/>
                <a:gd name="connsiteY21" fmla="*/ 1176417 h 3341479"/>
                <a:gd name="connsiteX22" fmla="*/ 1167026 w 2828015"/>
                <a:gd name="connsiteY22" fmla="*/ 1245768 h 3341479"/>
                <a:gd name="connsiteX23" fmla="*/ 1169595 w 2828015"/>
                <a:gd name="connsiteY23" fmla="*/ 1250905 h 3341479"/>
                <a:gd name="connsiteX24" fmla="*/ 1163602 w 2828015"/>
                <a:gd name="connsiteY24" fmla="*/ 1250905 h 3341479"/>
                <a:gd name="connsiteX25" fmla="*/ 1167026 w 2828015"/>
                <a:gd name="connsiteY25" fmla="*/ 1245768 h 3341479"/>
                <a:gd name="connsiteX26" fmla="*/ 1869094 w 2828015"/>
                <a:gd name="connsiteY26" fmla="*/ 2402467 h 3341479"/>
                <a:gd name="connsiteX27" fmla="*/ 1869094 w 2828015"/>
                <a:gd name="connsiteY27" fmla="*/ 2402467 h 3341479"/>
                <a:gd name="connsiteX28" fmla="*/ 1869094 w 2828015"/>
                <a:gd name="connsiteY28" fmla="*/ 2402467 h 3341479"/>
                <a:gd name="connsiteX29" fmla="*/ 1869094 w 2828015"/>
                <a:gd name="connsiteY29" fmla="*/ 2402467 h 3341479"/>
                <a:gd name="connsiteX30" fmla="*/ 1869094 w 2828015"/>
                <a:gd name="connsiteY30" fmla="*/ 2403324 h 3341479"/>
                <a:gd name="connsiteX31" fmla="*/ 1869094 w 2828015"/>
                <a:gd name="connsiteY31" fmla="*/ 2403324 h 3341479"/>
                <a:gd name="connsiteX32" fmla="*/ 1869094 w 2828015"/>
                <a:gd name="connsiteY32" fmla="*/ 2403324 h 3341479"/>
                <a:gd name="connsiteX33" fmla="*/ 1869094 w 2828015"/>
                <a:gd name="connsiteY33" fmla="*/ 2403324 h 3341479"/>
                <a:gd name="connsiteX34" fmla="*/ 1254357 w 2828015"/>
                <a:gd name="connsiteY34" fmla="*/ 2135339 h 3341479"/>
                <a:gd name="connsiteX35" fmla="*/ 1254357 w 2828015"/>
                <a:gd name="connsiteY35" fmla="*/ 2135339 h 3341479"/>
                <a:gd name="connsiteX36" fmla="*/ 1254357 w 2828015"/>
                <a:gd name="connsiteY36" fmla="*/ 2135339 h 3341479"/>
                <a:gd name="connsiteX37" fmla="*/ 1254357 w 2828015"/>
                <a:gd name="connsiteY37" fmla="*/ 2135339 h 3341479"/>
                <a:gd name="connsiteX38" fmla="*/ 855377 w 2828015"/>
                <a:gd name="connsiteY38" fmla="*/ 2384488 h 3341479"/>
                <a:gd name="connsiteX39" fmla="*/ 855377 w 2828015"/>
                <a:gd name="connsiteY39" fmla="*/ 2385343 h 3341479"/>
                <a:gd name="connsiteX40" fmla="*/ 855377 w 2828015"/>
                <a:gd name="connsiteY40" fmla="*/ 2385343 h 3341479"/>
                <a:gd name="connsiteX41" fmla="*/ 855377 w 2828015"/>
                <a:gd name="connsiteY41" fmla="*/ 2384488 h 3341479"/>
                <a:gd name="connsiteX42" fmla="*/ 961543 w 2828015"/>
                <a:gd name="connsiteY42" fmla="*/ 2446989 h 3341479"/>
                <a:gd name="connsiteX43" fmla="*/ 961543 w 2828015"/>
                <a:gd name="connsiteY43" fmla="*/ 2446989 h 3341479"/>
                <a:gd name="connsiteX44" fmla="*/ 961543 w 2828015"/>
                <a:gd name="connsiteY44" fmla="*/ 2446989 h 3341479"/>
                <a:gd name="connsiteX45" fmla="*/ 961543 w 2828015"/>
                <a:gd name="connsiteY45" fmla="*/ 2447844 h 3341479"/>
                <a:gd name="connsiteX46" fmla="*/ 960687 w 2828015"/>
                <a:gd name="connsiteY46" fmla="*/ 2447844 h 3341479"/>
                <a:gd name="connsiteX47" fmla="*/ 961543 w 2828015"/>
                <a:gd name="connsiteY47" fmla="*/ 2446989 h 3341479"/>
                <a:gd name="connsiteX0" fmla="*/ 2877753 w 2911144"/>
                <a:gd name="connsiteY0" fmla="*/ 502529 h 3338835"/>
                <a:gd name="connsiteX1" fmla="*/ 2472780 w 2911144"/>
                <a:gd name="connsiteY1" fmla="*/ 353553 h 3338835"/>
                <a:gd name="connsiteX2" fmla="*/ 1518996 w 2911144"/>
                <a:gd name="connsiteY2" fmla="*/ 1664 h 3338835"/>
                <a:gd name="connsiteX3" fmla="*/ 115717 w 2911144"/>
                <a:gd name="connsiteY3" fmla="*/ 502529 h 3338835"/>
                <a:gd name="connsiteX4" fmla="*/ 83182 w 2911144"/>
                <a:gd name="connsiteY4" fmla="*/ 549619 h 3338835"/>
                <a:gd name="connsiteX5" fmla="*/ 126847 w 2911144"/>
                <a:gd name="connsiteY5" fmla="*/ 1545356 h 3338835"/>
                <a:gd name="connsiteX6" fmla="*/ 361441 w 2911144"/>
                <a:gd name="connsiteY6" fmla="*/ 2361295 h 3338835"/>
                <a:gd name="connsiteX7" fmla="*/ 841758 w 2911144"/>
                <a:gd name="connsiteY7" fmla="*/ 2978601 h 3338835"/>
                <a:gd name="connsiteX8" fmla="*/ 1304951 w 2911144"/>
                <a:gd name="connsiteY8" fmla="*/ 3266277 h 3338835"/>
                <a:gd name="connsiteX9" fmla="*/ 1543825 w 2911144"/>
                <a:gd name="connsiteY9" fmla="*/ 3329635 h 3338835"/>
                <a:gd name="connsiteX10" fmla="*/ 1734753 w 2911144"/>
                <a:gd name="connsiteY10" fmla="*/ 3242304 h 3338835"/>
                <a:gd name="connsiteX11" fmla="*/ 2463362 w 2911144"/>
                <a:gd name="connsiteY11" fmla="*/ 2636129 h 3338835"/>
                <a:gd name="connsiteX12" fmla="*/ 2671414 w 2911144"/>
                <a:gd name="connsiteY12" fmla="*/ 2265403 h 3338835"/>
                <a:gd name="connsiteX13" fmla="*/ 2911144 w 2911144"/>
                <a:gd name="connsiteY13" fmla="*/ 548762 h 3338835"/>
                <a:gd name="connsiteX14" fmla="*/ 2877753 w 2911144"/>
                <a:gd name="connsiteY14" fmla="*/ 502529 h 3338835"/>
                <a:gd name="connsiteX15" fmla="*/ 774119 w 2911144"/>
                <a:gd name="connsiteY15" fmla="*/ 1173773 h 3338835"/>
                <a:gd name="connsiteX16" fmla="*/ 774119 w 2911144"/>
                <a:gd name="connsiteY16" fmla="*/ 1174630 h 3338835"/>
                <a:gd name="connsiteX17" fmla="*/ 773263 w 2911144"/>
                <a:gd name="connsiteY17" fmla="*/ 1174630 h 3338835"/>
                <a:gd name="connsiteX18" fmla="*/ 774119 w 2911144"/>
                <a:gd name="connsiteY18" fmla="*/ 1173773 h 3338835"/>
                <a:gd name="connsiteX19" fmla="*/ 774119 w 2911144"/>
                <a:gd name="connsiteY19" fmla="*/ 1173773 h 3338835"/>
                <a:gd name="connsiteX20" fmla="*/ 774119 w 2911144"/>
                <a:gd name="connsiteY20" fmla="*/ 1173773 h 3338835"/>
                <a:gd name="connsiteX21" fmla="*/ 1250155 w 2911144"/>
                <a:gd name="connsiteY21" fmla="*/ 1243124 h 3338835"/>
                <a:gd name="connsiteX22" fmla="*/ 1252724 w 2911144"/>
                <a:gd name="connsiteY22" fmla="*/ 1248261 h 3338835"/>
                <a:gd name="connsiteX23" fmla="*/ 1246731 w 2911144"/>
                <a:gd name="connsiteY23" fmla="*/ 1248261 h 3338835"/>
                <a:gd name="connsiteX24" fmla="*/ 1250155 w 2911144"/>
                <a:gd name="connsiteY24" fmla="*/ 1243124 h 3338835"/>
                <a:gd name="connsiteX25" fmla="*/ 1952223 w 2911144"/>
                <a:gd name="connsiteY25" fmla="*/ 2399823 h 3338835"/>
                <a:gd name="connsiteX26" fmla="*/ 1952223 w 2911144"/>
                <a:gd name="connsiteY26" fmla="*/ 2399823 h 3338835"/>
                <a:gd name="connsiteX27" fmla="*/ 1952223 w 2911144"/>
                <a:gd name="connsiteY27" fmla="*/ 2399823 h 3338835"/>
                <a:gd name="connsiteX28" fmla="*/ 1952223 w 2911144"/>
                <a:gd name="connsiteY28" fmla="*/ 2399823 h 3338835"/>
                <a:gd name="connsiteX29" fmla="*/ 1952223 w 2911144"/>
                <a:gd name="connsiteY29" fmla="*/ 2400680 h 3338835"/>
                <a:gd name="connsiteX30" fmla="*/ 1952223 w 2911144"/>
                <a:gd name="connsiteY30" fmla="*/ 2400680 h 3338835"/>
                <a:gd name="connsiteX31" fmla="*/ 1952223 w 2911144"/>
                <a:gd name="connsiteY31" fmla="*/ 2400680 h 3338835"/>
                <a:gd name="connsiteX32" fmla="*/ 1952223 w 2911144"/>
                <a:gd name="connsiteY32" fmla="*/ 2400680 h 3338835"/>
                <a:gd name="connsiteX33" fmla="*/ 1337486 w 2911144"/>
                <a:gd name="connsiteY33" fmla="*/ 2132695 h 3338835"/>
                <a:gd name="connsiteX34" fmla="*/ 1337486 w 2911144"/>
                <a:gd name="connsiteY34" fmla="*/ 2132695 h 3338835"/>
                <a:gd name="connsiteX35" fmla="*/ 1337486 w 2911144"/>
                <a:gd name="connsiteY35" fmla="*/ 2132695 h 3338835"/>
                <a:gd name="connsiteX36" fmla="*/ 1337486 w 2911144"/>
                <a:gd name="connsiteY36" fmla="*/ 2132695 h 3338835"/>
                <a:gd name="connsiteX37" fmla="*/ 938506 w 2911144"/>
                <a:gd name="connsiteY37" fmla="*/ 2381844 h 3338835"/>
                <a:gd name="connsiteX38" fmla="*/ 938506 w 2911144"/>
                <a:gd name="connsiteY38" fmla="*/ 2382699 h 3338835"/>
                <a:gd name="connsiteX39" fmla="*/ 938506 w 2911144"/>
                <a:gd name="connsiteY39" fmla="*/ 2382699 h 3338835"/>
                <a:gd name="connsiteX40" fmla="*/ 938506 w 2911144"/>
                <a:gd name="connsiteY40" fmla="*/ 2381844 h 3338835"/>
                <a:gd name="connsiteX41" fmla="*/ 1044672 w 2911144"/>
                <a:gd name="connsiteY41" fmla="*/ 2444345 h 3338835"/>
                <a:gd name="connsiteX42" fmla="*/ 1044672 w 2911144"/>
                <a:gd name="connsiteY42" fmla="*/ 2444345 h 3338835"/>
                <a:gd name="connsiteX43" fmla="*/ 1044672 w 2911144"/>
                <a:gd name="connsiteY43" fmla="*/ 2444345 h 3338835"/>
                <a:gd name="connsiteX44" fmla="*/ 1044672 w 2911144"/>
                <a:gd name="connsiteY44" fmla="*/ 2445200 h 3338835"/>
                <a:gd name="connsiteX45" fmla="*/ 1043816 w 2911144"/>
                <a:gd name="connsiteY45" fmla="*/ 2445200 h 3338835"/>
                <a:gd name="connsiteX46" fmla="*/ 1044672 w 2911144"/>
                <a:gd name="connsiteY46" fmla="*/ 2444345 h 3338835"/>
                <a:gd name="connsiteX0" fmla="*/ 2948096 w 2981487"/>
                <a:gd name="connsiteY0" fmla="*/ 148976 h 2985282"/>
                <a:gd name="connsiteX1" fmla="*/ 2543123 w 2981487"/>
                <a:gd name="connsiteY1" fmla="*/ 0 h 2985282"/>
                <a:gd name="connsiteX2" fmla="*/ 186060 w 2981487"/>
                <a:gd name="connsiteY2" fmla="*/ 148976 h 2985282"/>
                <a:gd name="connsiteX3" fmla="*/ 153525 w 2981487"/>
                <a:gd name="connsiteY3" fmla="*/ 196066 h 2985282"/>
                <a:gd name="connsiteX4" fmla="*/ 197190 w 2981487"/>
                <a:gd name="connsiteY4" fmla="*/ 1191803 h 2985282"/>
                <a:gd name="connsiteX5" fmla="*/ 431784 w 2981487"/>
                <a:gd name="connsiteY5" fmla="*/ 2007742 h 2985282"/>
                <a:gd name="connsiteX6" fmla="*/ 912101 w 2981487"/>
                <a:gd name="connsiteY6" fmla="*/ 2625048 h 2985282"/>
                <a:gd name="connsiteX7" fmla="*/ 1375294 w 2981487"/>
                <a:gd name="connsiteY7" fmla="*/ 2912724 h 2985282"/>
                <a:gd name="connsiteX8" fmla="*/ 1614168 w 2981487"/>
                <a:gd name="connsiteY8" fmla="*/ 2976082 h 2985282"/>
                <a:gd name="connsiteX9" fmla="*/ 1805096 w 2981487"/>
                <a:gd name="connsiteY9" fmla="*/ 2888751 h 2985282"/>
                <a:gd name="connsiteX10" fmla="*/ 2533705 w 2981487"/>
                <a:gd name="connsiteY10" fmla="*/ 2282576 h 2985282"/>
                <a:gd name="connsiteX11" fmla="*/ 2741757 w 2981487"/>
                <a:gd name="connsiteY11" fmla="*/ 1911850 h 2985282"/>
                <a:gd name="connsiteX12" fmla="*/ 2981487 w 2981487"/>
                <a:gd name="connsiteY12" fmla="*/ 195209 h 2985282"/>
                <a:gd name="connsiteX13" fmla="*/ 2948096 w 2981487"/>
                <a:gd name="connsiteY13" fmla="*/ 148976 h 2985282"/>
                <a:gd name="connsiteX14" fmla="*/ 844462 w 2981487"/>
                <a:gd name="connsiteY14" fmla="*/ 820220 h 2985282"/>
                <a:gd name="connsiteX15" fmla="*/ 844462 w 2981487"/>
                <a:gd name="connsiteY15" fmla="*/ 821077 h 2985282"/>
                <a:gd name="connsiteX16" fmla="*/ 843606 w 2981487"/>
                <a:gd name="connsiteY16" fmla="*/ 821077 h 2985282"/>
                <a:gd name="connsiteX17" fmla="*/ 844462 w 2981487"/>
                <a:gd name="connsiteY17" fmla="*/ 820220 h 2985282"/>
                <a:gd name="connsiteX18" fmla="*/ 844462 w 2981487"/>
                <a:gd name="connsiteY18" fmla="*/ 820220 h 2985282"/>
                <a:gd name="connsiteX19" fmla="*/ 844462 w 2981487"/>
                <a:gd name="connsiteY19" fmla="*/ 820220 h 2985282"/>
                <a:gd name="connsiteX20" fmla="*/ 1320498 w 2981487"/>
                <a:gd name="connsiteY20" fmla="*/ 889571 h 2985282"/>
                <a:gd name="connsiteX21" fmla="*/ 1323067 w 2981487"/>
                <a:gd name="connsiteY21" fmla="*/ 894708 h 2985282"/>
                <a:gd name="connsiteX22" fmla="*/ 1317074 w 2981487"/>
                <a:gd name="connsiteY22" fmla="*/ 894708 h 2985282"/>
                <a:gd name="connsiteX23" fmla="*/ 1320498 w 2981487"/>
                <a:gd name="connsiteY23" fmla="*/ 889571 h 2985282"/>
                <a:gd name="connsiteX24" fmla="*/ 2022566 w 2981487"/>
                <a:gd name="connsiteY24" fmla="*/ 2046270 h 2985282"/>
                <a:gd name="connsiteX25" fmla="*/ 2022566 w 2981487"/>
                <a:gd name="connsiteY25" fmla="*/ 2046270 h 2985282"/>
                <a:gd name="connsiteX26" fmla="*/ 2022566 w 2981487"/>
                <a:gd name="connsiteY26" fmla="*/ 2046270 h 2985282"/>
                <a:gd name="connsiteX27" fmla="*/ 2022566 w 2981487"/>
                <a:gd name="connsiteY27" fmla="*/ 2046270 h 2985282"/>
                <a:gd name="connsiteX28" fmla="*/ 2022566 w 2981487"/>
                <a:gd name="connsiteY28" fmla="*/ 2047127 h 2985282"/>
                <a:gd name="connsiteX29" fmla="*/ 2022566 w 2981487"/>
                <a:gd name="connsiteY29" fmla="*/ 2047127 h 2985282"/>
                <a:gd name="connsiteX30" fmla="*/ 2022566 w 2981487"/>
                <a:gd name="connsiteY30" fmla="*/ 2047127 h 2985282"/>
                <a:gd name="connsiteX31" fmla="*/ 2022566 w 2981487"/>
                <a:gd name="connsiteY31" fmla="*/ 2047127 h 2985282"/>
                <a:gd name="connsiteX32" fmla="*/ 1407829 w 2981487"/>
                <a:gd name="connsiteY32" fmla="*/ 1779142 h 2985282"/>
                <a:gd name="connsiteX33" fmla="*/ 1407829 w 2981487"/>
                <a:gd name="connsiteY33" fmla="*/ 1779142 h 2985282"/>
                <a:gd name="connsiteX34" fmla="*/ 1407829 w 2981487"/>
                <a:gd name="connsiteY34" fmla="*/ 1779142 h 2985282"/>
                <a:gd name="connsiteX35" fmla="*/ 1407829 w 2981487"/>
                <a:gd name="connsiteY35" fmla="*/ 1779142 h 2985282"/>
                <a:gd name="connsiteX36" fmla="*/ 1008849 w 2981487"/>
                <a:gd name="connsiteY36" fmla="*/ 2028291 h 2985282"/>
                <a:gd name="connsiteX37" fmla="*/ 1008849 w 2981487"/>
                <a:gd name="connsiteY37" fmla="*/ 2029146 h 2985282"/>
                <a:gd name="connsiteX38" fmla="*/ 1008849 w 2981487"/>
                <a:gd name="connsiteY38" fmla="*/ 2029146 h 2985282"/>
                <a:gd name="connsiteX39" fmla="*/ 1008849 w 2981487"/>
                <a:gd name="connsiteY39" fmla="*/ 2028291 h 2985282"/>
                <a:gd name="connsiteX40" fmla="*/ 1115015 w 2981487"/>
                <a:gd name="connsiteY40" fmla="*/ 2090792 h 2985282"/>
                <a:gd name="connsiteX41" fmla="*/ 1115015 w 2981487"/>
                <a:gd name="connsiteY41" fmla="*/ 2090792 h 2985282"/>
                <a:gd name="connsiteX42" fmla="*/ 1115015 w 2981487"/>
                <a:gd name="connsiteY42" fmla="*/ 2090792 h 2985282"/>
                <a:gd name="connsiteX43" fmla="*/ 1115015 w 2981487"/>
                <a:gd name="connsiteY43" fmla="*/ 2091647 h 2985282"/>
                <a:gd name="connsiteX44" fmla="*/ 1114159 w 2981487"/>
                <a:gd name="connsiteY44" fmla="*/ 2091647 h 2985282"/>
                <a:gd name="connsiteX45" fmla="*/ 1115015 w 2981487"/>
                <a:gd name="connsiteY45" fmla="*/ 2090792 h 2985282"/>
                <a:gd name="connsiteX0" fmla="*/ 2945847 w 2979238"/>
                <a:gd name="connsiteY0" fmla="*/ 164915 h 3001221"/>
                <a:gd name="connsiteX1" fmla="*/ 2540874 w 2979238"/>
                <a:gd name="connsiteY1" fmla="*/ 15939 h 3001221"/>
                <a:gd name="connsiteX2" fmla="*/ 2510391 w 2979238"/>
                <a:gd name="connsiteY2" fmla="*/ 20998 h 3001221"/>
                <a:gd name="connsiteX3" fmla="*/ 183811 w 2979238"/>
                <a:gd name="connsiteY3" fmla="*/ 164915 h 3001221"/>
                <a:gd name="connsiteX4" fmla="*/ 151276 w 2979238"/>
                <a:gd name="connsiteY4" fmla="*/ 212005 h 3001221"/>
                <a:gd name="connsiteX5" fmla="*/ 194941 w 2979238"/>
                <a:gd name="connsiteY5" fmla="*/ 1207742 h 3001221"/>
                <a:gd name="connsiteX6" fmla="*/ 429535 w 2979238"/>
                <a:gd name="connsiteY6" fmla="*/ 2023681 h 3001221"/>
                <a:gd name="connsiteX7" fmla="*/ 909852 w 2979238"/>
                <a:gd name="connsiteY7" fmla="*/ 2640987 h 3001221"/>
                <a:gd name="connsiteX8" fmla="*/ 1373045 w 2979238"/>
                <a:gd name="connsiteY8" fmla="*/ 2928663 h 3001221"/>
                <a:gd name="connsiteX9" fmla="*/ 1611919 w 2979238"/>
                <a:gd name="connsiteY9" fmla="*/ 2992021 h 3001221"/>
                <a:gd name="connsiteX10" fmla="*/ 1802847 w 2979238"/>
                <a:gd name="connsiteY10" fmla="*/ 2904690 h 3001221"/>
                <a:gd name="connsiteX11" fmla="*/ 2531456 w 2979238"/>
                <a:gd name="connsiteY11" fmla="*/ 2298515 h 3001221"/>
                <a:gd name="connsiteX12" fmla="*/ 2739508 w 2979238"/>
                <a:gd name="connsiteY12" fmla="*/ 1927789 h 3001221"/>
                <a:gd name="connsiteX13" fmla="*/ 2979238 w 2979238"/>
                <a:gd name="connsiteY13" fmla="*/ 211148 h 3001221"/>
                <a:gd name="connsiteX14" fmla="*/ 2945847 w 2979238"/>
                <a:gd name="connsiteY14" fmla="*/ 164915 h 3001221"/>
                <a:gd name="connsiteX15" fmla="*/ 842213 w 2979238"/>
                <a:gd name="connsiteY15" fmla="*/ 836159 h 3001221"/>
                <a:gd name="connsiteX16" fmla="*/ 842213 w 2979238"/>
                <a:gd name="connsiteY16" fmla="*/ 837016 h 3001221"/>
                <a:gd name="connsiteX17" fmla="*/ 841357 w 2979238"/>
                <a:gd name="connsiteY17" fmla="*/ 837016 h 3001221"/>
                <a:gd name="connsiteX18" fmla="*/ 842213 w 2979238"/>
                <a:gd name="connsiteY18" fmla="*/ 836159 h 3001221"/>
                <a:gd name="connsiteX19" fmla="*/ 842213 w 2979238"/>
                <a:gd name="connsiteY19" fmla="*/ 836159 h 3001221"/>
                <a:gd name="connsiteX20" fmla="*/ 842213 w 2979238"/>
                <a:gd name="connsiteY20" fmla="*/ 836159 h 3001221"/>
                <a:gd name="connsiteX21" fmla="*/ 1318249 w 2979238"/>
                <a:gd name="connsiteY21" fmla="*/ 905510 h 3001221"/>
                <a:gd name="connsiteX22" fmla="*/ 1320818 w 2979238"/>
                <a:gd name="connsiteY22" fmla="*/ 910647 h 3001221"/>
                <a:gd name="connsiteX23" fmla="*/ 1314825 w 2979238"/>
                <a:gd name="connsiteY23" fmla="*/ 910647 h 3001221"/>
                <a:gd name="connsiteX24" fmla="*/ 1318249 w 2979238"/>
                <a:gd name="connsiteY24" fmla="*/ 905510 h 3001221"/>
                <a:gd name="connsiteX25" fmla="*/ 2020317 w 2979238"/>
                <a:gd name="connsiteY25" fmla="*/ 2062209 h 3001221"/>
                <a:gd name="connsiteX26" fmla="*/ 2020317 w 2979238"/>
                <a:gd name="connsiteY26" fmla="*/ 2062209 h 3001221"/>
                <a:gd name="connsiteX27" fmla="*/ 2020317 w 2979238"/>
                <a:gd name="connsiteY27" fmla="*/ 2062209 h 3001221"/>
                <a:gd name="connsiteX28" fmla="*/ 2020317 w 2979238"/>
                <a:gd name="connsiteY28" fmla="*/ 2062209 h 3001221"/>
                <a:gd name="connsiteX29" fmla="*/ 2020317 w 2979238"/>
                <a:gd name="connsiteY29" fmla="*/ 2063066 h 3001221"/>
                <a:gd name="connsiteX30" fmla="*/ 2020317 w 2979238"/>
                <a:gd name="connsiteY30" fmla="*/ 2063066 h 3001221"/>
                <a:gd name="connsiteX31" fmla="*/ 2020317 w 2979238"/>
                <a:gd name="connsiteY31" fmla="*/ 2063066 h 3001221"/>
                <a:gd name="connsiteX32" fmla="*/ 2020317 w 2979238"/>
                <a:gd name="connsiteY32" fmla="*/ 2063066 h 3001221"/>
                <a:gd name="connsiteX33" fmla="*/ 1405580 w 2979238"/>
                <a:gd name="connsiteY33" fmla="*/ 1795081 h 3001221"/>
                <a:gd name="connsiteX34" fmla="*/ 1405580 w 2979238"/>
                <a:gd name="connsiteY34" fmla="*/ 1795081 h 3001221"/>
                <a:gd name="connsiteX35" fmla="*/ 1405580 w 2979238"/>
                <a:gd name="connsiteY35" fmla="*/ 1795081 h 3001221"/>
                <a:gd name="connsiteX36" fmla="*/ 1405580 w 2979238"/>
                <a:gd name="connsiteY36" fmla="*/ 1795081 h 3001221"/>
                <a:gd name="connsiteX37" fmla="*/ 1006600 w 2979238"/>
                <a:gd name="connsiteY37" fmla="*/ 2044230 h 3001221"/>
                <a:gd name="connsiteX38" fmla="*/ 1006600 w 2979238"/>
                <a:gd name="connsiteY38" fmla="*/ 2045085 h 3001221"/>
                <a:gd name="connsiteX39" fmla="*/ 1006600 w 2979238"/>
                <a:gd name="connsiteY39" fmla="*/ 2045085 h 3001221"/>
                <a:gd name="connsiteX40" fmla="*/ 1006600 w 2979238"/>
                <a:gd name="connsiteY40" fmla="*/ 2044230 h 3001221"/>
                <a:gd name="connsiteX41" fmla="*/ 1112766 w 2979238"/>
                <a:gd name="connsiteY41" fmla="*/ 2106731 h 3001221"/>
                <a:gd name="connsiteX42" fmla="*/ 1112766 w 2979238"/>
                <a:gd name="connsiteY42" fmla="*/ 2106731 h 3001221"/>
                <a:gd name="connsiteX43" fmla="*/ 1112766 w 2979238"/>
                <a:gd name="connsiteY43" fmla="*/ 2106731 h 3001221"/>
                <a:gd name="connsiteX44" fmla="*/ 1112766 w 2979238"/>
                <a:gd name="connsiteY44" fmla="*/ 2107586 h 3001221"/>
                <a:gd name="connsiteX45" fmla="*/ 1111910 w 2979238"/>
                <a:gd name="connsiteY45" fmla="*/ 2107586 h 3001221"/>
                <a:gd name="connsiteX46" fmla="*/ 1112766 w 2979238"/>
                <a:gd name="connsiteY46" fmla="*/ 2106731 h 3001221"/>
                <a:gd name="connsiteX0" fmla="*/ 2794571 w 2827962"/>
                <a:gd name="connsiteY0" fmla="*/ 164917 h 3001223"/>
                <a:gd name="connsiteX1" fmla="*/ 2389598 w 2827962"/>
                <a:gd name="connsiteY1" fmla="*/ 15941 h 3001223"/>
                <a:gd name="connsiteX2" fmla="*/ 2359115 w 2827962"/>
                <a:gd name="connsiteY2" fmla="*/ 21000 h 3001223"/>
                <a:gd name="connsiteX3" fmla="*/ 0 w 2827962"/>
                <a:gd name="connsiteY3" fmla="*/ 212007 h 3001223"/>
                <a:gd name="connsiteX4" fmla="*/ 43665 w 2827962"/>
                <a:gd name="connsiteY4" fmla="*/ 1207744 h 3001223"/>
                <a:gd name="connsiteX5" fmla="*/ 278259 w 2827962"/>
                <a:gd name="connsiteY5" fmla="*/ 2023683 h 3001223"/>
                <a:gd name="connsiteX6" fmla="*/ 758576 w 2827962"/>
                <a:gd name="connsiteY6" fmla="*/ 2640989 h 3001223"/>
                <a:gd name="connsiteX7" fmla="*/ 1221769 w 2827962"/>
                <a:gd name="connsiteY7" fmla="*/ 2928665 h 3001223"/>
                <a:gd name="connsiteX8" fmla="*/ 1460643 w 2827962"/>
                <a:gd name="connsiteY8" fmla="*/ 2992023 h 3001223"/>
                <a:gd name="connsiteX9" fmla="*/ 1651571 w 2827962"/>
                <a:gd name="connsiteY9" fmla="*/ 2904692 h 3001223"/>
                <a:gd name="connsiteX10" fmla="*/ 2380180 w 2827962"/>
                <a:gd name="connsiteY10" fmla="*/ 2298517 h 3001223"/>
                <a:gd name="connsiteX11" fmla="*/ 2588232 w 2827962"/>
                <a:gd name="connsiteY11" fmla="*/ 1927791 h 3001223"/>
                <a:gd name="connsiteX12" fmla="*/ 2827962 w 2827962"/>
                <a:gd name="connsiteY12" fmla="*/ 211150 h 3001223"/>
                <a:gd name="connsiteX13" fmla="*/ 2794571 w 2827962"/>
                <a:gd name="connsiteY13" fmla="*/ 164917 h 3001223"/>
                <a:gd name="connsiteX14" fmla="*/ 690937 w 2827962"/>
                <a:gd name="connsiteY14" fmla="*/ 836161 h 3001223"/>
                <a:gd name="connsiteX15" fmla="*/ 690937 w 2827962"/>
                <a:gd name="connsiteY15" fmla="*/ 837018 h 3001223"/>
                <a:gd name="connsiteX16" fmla="*/ 690081 w 2827962"/>
                <a:gd name="connsiteY16" fmla="*/ 837018 h 3001223"/>
                <a:gd name="connsiteX17" fmla="*/ 690937 w 2827962"/>
                <a:gd name="connsiteY17" fmla="*/ 836161 h 3001223"/>
                <a:gd name="connsiteX18" fmla="*/ 690937 w 2827962"/>
                <a:gd name="connsiteY18" fmla="*/ 836161 h 3001223"/>
                <a:gd name="connsiteX19" fmla="*/ 690937 w 2827962"/>
                <a:gd name="connsiteY19" fmla="*/ 836161 h 3001223"/>
                <a:gd name="connsiteX20" fmla="*/ 1166973 w 2827962"/>
                <a:gd name="connsiteY20" fmla="*/ 905512 h 3001223"/>
                <a:gd name="connsiteX21" fmla="*/ 1169542 w 2827962"/>
                <a:gd name="connsiteY21" fmla="*/ 910649 h 3001223"/>
                <a:gd name="connsiteX22" fmla="*/ 1163549 w 2827962"/>
                <a:gd name="connsiteY22" fmla="*/ 910649 h 3001223"/>
                <a:gd name="connsiteX23" fmla="*/ 1166973 w 2827962"/>
                <a:gd name="connsiteY23" fmla="*/ 905512 h 3001223"/>
                <a:gd name="connsiteX24" fmla="*/ 1869041 w 2827962"/>
                <a:gd name="connsiteY24" fmla="*/ 2062211 h 3001223"/>
                <a:gd name="connsiteX25" fmla="*/ 1869041 w 2827962"/>
                <a:gd name="connsiteY25" fmla="*/ 2062211 h 3001223"/>
                <a:gd name="connsiteX26" fmla="*/ 1869041 w 2827962"/>
                <a:gd name="connsiteY26" fmla="*/ 2062211 h 3001223"/>
                <a:gd name="connsiteX27" fmla="*/ 1869041 w 2827962"/>
                <a:gd name="connsiteY27" fmla="*/ 2062211 h 3001223"/>
                <a:gd name="connsiteX28" fmla="*/ 1869041 w 2827962"/>
                <a:gd name="connsiteY28" fmla="*/ 2063068 h 3001223"/>
                <a:gd name="connsiteX29" fmla="*/ 1869041 w 2827962"/>
                <a:gd name="connsiteY29" fmla="*/ 2063068 h 3001223"/>
                <a:gd name="connsiteX30" fmla="*/ 1869041 w 2827962"/>
                <a:gd name="connsiteY30" fmla="*/ 2063068 h 3001223"/>
                <a:gd name="connsiteX31" fmla="*/ 1869041 w 2827962"/>
                <a:gd name="connsiteY31" fmla="*/ 2063068 h 3001223"/>
                <a:gd name="connsiteX32" fmla="*/ 1254304 w 2827962"/>
                <a:gd name="connsiteY32" fmla="*/ 1795083 h 3001223"/>
                <a:gd name="connsiteX33" fmla="*/ 1254304 w 2827962"/>
                <a:gd name="connsiteY33" fmla="*/ 1795083 h 3001223"/>
                <a:gd name="connsiteX34" fmla="*/ 1254304 w 2827962"/>
                <a:gd name="connsiteY34" fmla="*/ 1795083 h 3001223"/>
                <a:gd name="connsiteX35" fmla="*/ 1254304 w 2827962"/>
                <a:gd name="connsiteY35" fmla="*/ 1795083 h 3001223"/>
                <a:gd name="connsiteX36" fmla="*/ 855324 w 2827962"/>
                <a:gd name="connsiteY36" fmla="*/ 2044232 h 3001223"/>
                <a:gd name="connsiteX37" fmla="*/ 855324 w 2827962"/>
                <a:gd name="connsiteY37" fmla="*/ 2045087 h 3001223"/>
                <a:gd name="connsiteX38" fmla="*/ 855324 w 2827962"/>
                <a:gd name="connsiteY38" fmla="*/ 2045087 h 3001223"/>
                <a:gd name="connsiteX39" fmla="*/ 855324 w 2827962"/>
                <a:gd name="connsiteY39" fmla="*/ 2044232 h 3001223"/>
                <a:gd name="connsiteX40" fmla="*/ 961490 w 2827962"/>
                <a:gd name="connsiteY40" fmla="*/ 2106733 h 3001223"/>
                <a:gd name="connsiteX41" fmla="*/ 961490 w 2827962"/>
                <a:gd name="connsiteY41" fmla="*/ 2106733 h 3001223"/>
                <a:gd name="connsiteX42" fmla="*/ 961490 w 2827962"/>
                <a:gd name="connsiteY42" fmla="*/ 2106733 h 3001223"/>
                <a:gd name="connsiteX43" fmla="*/ 961490 w 2827962"/>
                <a:gd name="connsiteY43" fmla="*/ 2107588 h 3001223"/>
                <a:gd name="connsiteX44" fmla="*/ 960634 w 2827962"/>
                <a:gd name="connsiteY44" fmla="*/ 2107588 h 3001223"/>
                <a:gd name="connsiteX45" fmla="*/ 961490 w 2827962"/>
                <a:gd name="connsiteY45" fmla="*/ 2106733 h 3001223"/>
                <a:gd name="connsiteX0" fmla="*/ 2794571 w 2827962"/>
                <a:gd name="connsiteY0" fmla="*/ 149385 h 2985691"/>
                <a:gd name="connsiteX1" fmla="*/ 2389598 w 2827962"/>
                <a:gd name="connsiteY1" fmla="*/ 409 h 2985691"/>
                <a:gd name="connsiteX2" fmla="*/ 0 w 2827962"/>
                <a:gd name="connsiteY2" fmla="*/ 196475 h 2985691"/>
                <a:gd name="connsiteX3" fmla="*/ 43665 w 2827962"/>
                <a:gd name="connsiteY3" fmla="*/ 1192212 h 2985691"/>
                <a:gd name="connsiteX4" fmla="*/ 278259 w 2827962"/>
                <a:gd name="connsiteY4" fmla="*/ 2008151 h 2985691"/>
                <a:gd name="connsiteX5" fmla="*/ 758576 w 2827962"/>
                <a:gd name="connsiteY5" fmla="*/ 2625457 h 2985691"/>
                <a:gd name="connsiteX6" fmla="*/ 1221769 w 2827962"/>
                <a:gd name="connsiteY6" fmla="*/ 2913133 h 2985691"/>
                <a:gd name="connsiteX7" fmla="*/ 1460643 w 2827962"/>
                <a:gd name="connsiteY7" fmla="*/ 2976491 h 2985691"/>
                <a:gd name="connsiteX8" fmla="*/ 1651571 w 2827962"/>
                <a:gd name="connsiteY8" fmla="*/ 2889160 h 2985691"/>
                <a:gd name="connsiteX9" fmla="*/ 2380180 w 2827962"/>
                <a:gd name="connsiteY9" fmla="*/ 2282985 h 2985691"/>
                <a:gd name="connsiteX10" fmla="*/ 2588232 w 2827962"/>
                <a:gd name="connsiteY10" fmla="*/ 1912259 h 2985691"/>
                <a:gd name="connsiteX11" fmla="*/ 2827962 w 2827962"/>
                <a:gd name="connsiteY11" fmla="*/ 195618 h 2985691"/>
                <a:gd name="connsiteX12" fmla="*/ 2794571 w 2827962"/>
                <a:gd name="connsiteY12" fmla="*/ 149385 h 2985691"/>
                <a:gd name="connsiteX13" fmla="*/ 690937 w 2827962"/>
                <a:gd name="connsiteY13" fmla="*/ 820629 h 2985691"/>
                <a:gd name="connsiteX14" fmla="*/ 690937 w 2827962"/>
                <a:gd name="connsiteY14" fmla="*/ 821486 h 2985691"/>
                <a:gd name="connsiteX15" fmla="*/ 690081 w 2827962"/>
                <a:gd name="connsiteY15" fmla="*/ 821486 h 2985691"/>
                <a:gd name="connsiteX16" fmla="*/ 690937 w 2827962"/>
                <a:gd name="connsiteY16" fmla="*/ 820629 h 2985691"/>
                <a:gd name="connsiteX17" fmla="*/ 690937 w 2827962"/>
                <a:gd name="connsiteY17" fmla="*/ 820629 h 2985691"/>
                <a:gd name="connsiteX18" fmla="*/ 690937 w 2827962"/>
                <a:gd name="connsiteY18" fmla="*/ 820629 h 2985691"/>
                <a:gd name="connsiteX19" fmla="*/ 1166973 w 2827962"/>
                <a:gd name="connsiteY19" fmla="*/ 889980 h 2985691"/>
                <a:gd name="connsiteX20" fmla="*/ 1169542 w 2827962"/>
                <a:gd name="connsiteY20" fmla="*/ 895117 h 2985691"/>
                <a:gd name="connsiteX21" fmla="*/ 1163549 w 2827962"/>
                <a:gd name="connsiteY21" fmla="*/ 895117 h 2985691"/>
                <a:gd name="connsiteX22" fmla="*/ 1166973 w 2827962"/>
                <a:gd name="connsiteY22" fmla="*/ 889980 h 2985691"/>
                <a:gd name="connsiteX23" fmla="*/ 1869041 w 2827962"/>
                <a:gd name="connsiteY23" fmla="*/ 2046679 h 2985691"/>
                <a:gd name="connsiteX24" fmla="*/ 1869041 w 2827962"/>
                <a:gd name="connsiteY24" fmla="*/ 2046679 h 2985691"/>
                <a:gd name="connsiteX25" fmla="*/ 1869041 w 2827962"/>
                <a:gd name="connsiteY25" fmla="*/ 2046679 h 2985691"/>
                <a:gd name="connsiteX26" fmla="*/ 1869041 w 2827962"/>
                <a:gd name="connsiteY26" fmla="*/ 2046679 h 2985691"/>
                <a:gd name="connsiteX27" fmla="*/ 1869041 w 2827962"/>
                <a:gd name="connsiteY27" fmla="*/ 2047536 h 2985691"/>
                <a:gd name="connsiteX28" fmla="*/ 1869041 w 2827962"/>
                <a:gd name="connsiteY28" fmla="*/ 2047536 h 2985691"/>
                <a:gd name="connsiteX29" fmla="*/ 1869041 w 2827962"/>
                <a:gd name="connsiteY29" fmla="*/ 2047536 h 2985691"/>
                <a:gd name="connsiteX30" fmla="*/ 1869041 w 2827962"/>
                <a:gd name="connsiteY30" fmla="*/ 2047536 h 2985691"/>
                <a:gd name="connsiteX31" fmla="*/ 1254304 w 2827962"/>
                <a:gd name="connsiteY31" fmla="*/ 1779551 h 2985691"/>
                <a:gd name="connsiteX32" fmla="*/ 1254304 w 2827962"/>
                <a:gd name="connsiteY32" fmla="*/ 1779551 h 2985691"/>
                <a:gd name="connsiteX33" fmla="*/ 1254304 w 2827962"/>
                <a:gd name="connsiteY33" fmla="*/ 1779551 h 2985691"/>
                <a:gd name="connsiteX34" fmla="*/ 1254304 w 2827962"/>
                <a:gd name="connsiteY34" fmla="*/ 1779551 h 2985691"/>
                <a:gd name="connsiteX35" fmla="*/ 855324 w 2827962"/>
                <a:gd name="connsiteY35" fmla="*/ 2028700 h 2985691"/>
                <a:gd name="connsiteX36" fmla="*/ 855324 w 2827962"/>
                <a:gd name="connsiteY36" fmla="*/ 2029555 h 2985691"/>
                <a:gd name="connsiteX37" fmla="*/ 855324 w 2827962"/>
                <a:gd name="connsiteY37" fmla="*/ 2029555 h 2985691"/>
                <a:gd name="connsiteX38" fmla="*/ 855324 w 2827962"/>
                <a:gd name="connsiteY38" fmla="*/ 2028700 h 2985691"/>
                <a:gd name="connsiteX39" fmla="*/ 961490 w 2827962"/>
                <a:gd name="connsiteY39" fmla="*/ 2091201 h 2985691"/>
                <a:gd name="connsiteX40" fmla="*/ 961490 w 2827962"/>
                <a:gd name="connsiteY40" fmla="*/ 2091201 h 2985691"/>
                <a:gd name="connsiteX41" fmla="*/ 961490 w 2827962"/>
                <a:gd name="connsiteY41" fmla="*/ 2091201 h 2985691"/>
                <a:gd name="connsiteX42" fmla="*/ 961490 w 2827962"/>
                <a:gd name="connsiteY42" fmla="*/ 2092056 h 2985691"/>
                <a:gd name="connsiteX43" fmla="*/ 960634 w 2827962"/>
                <a:gd name="connsiteY43" fmla="*/ 2092056 h 2985691"/>
                <a:gd name="connsiteX44" fmla="*/ 961490 w 2827962"/>
                <a:gd name="connsiteY44" fmla="*/ 2091201 h 2985691"/>
                <a:gd name="connsiteX0" fmla="*/ 2794571 w 2827962"/>
                <a:gd name="connsiteY0" fmla="*/ 364938 h 3201244"/>
                <a:gd name="connsiteX1" fmla="*/ 1356749 w 2827962"/>
                <a:gd name="connsiteY1" fmla="*/ 141 h 3201244"/>
                <a:gd name="connsiteX2" fmla="*/ 0 w 2827962"/>
                <a:gd name="connsiteY2" fmla="*/ 412028 h 3201244"/>
                <a:gd name="connsiteX3" fmla="*/ 43665 w 2827962"/>
                <a:gd name="connsiteY3" fmla="*/ 1407765 h 3201244"/>
                <a:gd name="connsiteX4" fmla="*/ 278259 w 2827962"/>
                <a:gd name="connsiteY4" fmla="*/ 2223704 h 3201244"/>
                <a:gd name="connsiteX5" fmla="*/ 758576 w 2827962"/>
                <a:gd name="connsiteY5" fmla="*/ 2841010 h 3201244"/>
                <a:gd name="connsiteX6" fmla="*/ 1221769 w 2827962"/>
                <a:gd name="connsiteY6" fmla="*/ 3128686 h 3201244"/>
                <a:gd name="connsiteX7" fmla="*/ 1460643 w 2827962"/>
                <a:gd name="connsiteY7" fmla="*/ 3192044 h 3201244"/>
                <a:gd name="connsiteX8" fmla="*/ 1651571 w 2827962"/>
                <a:gd name="connsiteY8" fmla="*/ 3104713 h 3201244"/>
                <a:gd name="connsiteX9" fmla="*/ 2380180 w 2827962"/>
                <a:gd name="connsiteY9" fmla="*/ 2498538 h 3201244"/>
                <a:gd name="connsiteX10" fmla="*/ 2588232 w 2827962"/>
                <a:gd name="connsiteY10" fmla="*/ 2127812 h 3201244"/>
                <a:gd name="connsiteX11" fmla="*/ 2827962 w 2827962"/>
                <a:gd name="connsiteY11" fmla="*/ 411171 h 3201244"/>
                <a:gd name="connsiteX12" fmla="*/ 2794571 w 2827962"/>
                <a:gd name="connsiteY12" fmla="*/ 364938 h 3201244"/>
                <a:gd name="connsiteX13" fmla="*/ 690937 w 2827962"/>
                <a:gd name="connsiteY13" fmla="*/ 1036182 h 3201244"/>
                <a:gd name="connsiteX14" fmla="*/ 690937 w 2827962"/>
                <a:gd name="connsiteY14" fmla="*/ 1037039 h 3201244"/>
                <a:gd name="connsiteX15" fmla="*/ 690081 w 2827962"/>
                <a:gd name="connsiteY15" fmla="*/ 1037039 h 3201244"/>
                <a:gd name="connsiteX16" fmla="*/ 690937 w 2827962"/>
                <a:gd name="connsiteY16" fmla="*/ 1036182 h 3201244"/>
                <a:gd name="connsiteX17" fmla="*/ 690937 w 2827962"/>
                <a:gd name="connsiteY17" fmla="*/ 1036182 h 3201244"/>
                <a:gd name="connsiteX18" fmla="*/ 690937 w 2827962"/>
                <a:gd name="connsiteY18" fmla="*/ 1036182 h 3201244"/>
                <a:gd name="connsiteX19" fmla="*/ 1166973 w 2827962"/>
                <a:gd name="connsiteY19" fmla="*/ 1105533 h 3201244"/>
                <a:gd name="connsiteX20" fmla="*/ 1169542 w 2827962"/>
                <a:gd name="connsiteY20" fmla="*/ 1110670 h 3201244"/>
                <a:gd name="connsiteX21" fmla="*/ 1163549 w 2827962"/>
                <a:gd name="connsiteY21" fmla="*/ 1110670 h 3201244"/>
                <a:gd name="connsiteX22" fmla="*/ 1166973 w 2827962"/>
                <a:gd name="connsiteY22" fmla="*/ 1105533 h 3201244"/>
                <a:gd name="connsiteX23" fmla="*/ 1869041 w 2827962"/>
                <a:gd name="connsiteY23" fmla="*/ 2262232 h 3201244"/>
                <a:gd name="connsiteX24" fmla="*/ 1869041 w 2827962"/>
                <a:gd name="connsiteY24" fmla="*/ 2262232 h 3201244"/>
                <a:gd name="connsiteX25" fmla="*/ 1869041 w 2827962"/>
                <a:gd name="connsiteY25" fmla="*/ 2262232 h 3201244"/>
                <a:gd name="connsiteX26" fmla="*/ 1869041 w 2827962"/>
                <a:gd name="connsiteY26" fmla="*/ 2262232 h 3201244"/>
                <a:gd name="connsiteX27" fmla="*/ 1869041 w 2827962"/>
                <a:gd name="connsiteY27" fmla="*/ 2263089 h 3201244"/>
                <a:gd name="connsiteX28" fmla="*/ 1869041 w 2827962"/>
                <a:gd name="connsiteY28" fmla="*/ 2263089 h 3201244"/>
                <a:gd name="connsiteX29" fmla="*/ 1869041 w 2827962"/>
                <a:gd name="connsiteY29" fmla="*/ 2263089 h 3201244"/>
                <a:gd name="connsiteX30" fmla="*/ 1869041 w 2827962"/>
                <a:gd name="connsiteY30" fmla="*/ 2263089 h 3201244"/>
                <a:gd name="connsiteX31" fmla="*/ 1254304 w 2827962"/>
                <a:gd name="connsiteY31" fmla="*/ 1995104 h 3201244"/>
                <a:gd name="connsiteX32" fmla="*/ 1254304 w 2827962"/>
                <a:gd name="connsiteY32" fmla="*/ 1995104 h 3201244"/>
                <a:gd name="connsiteX33" fmla="*/ 1254304 w 2827962"/>
                <a:gd name="connsiteY33" fmla="*/ 1995104 h 3201244"/>
                <a:gd name="connsiteX34" fmla="*/ 1254304 w 2827962"/>
                <a:gd name="connsiteY34" fmla="*/ 1995104 h 3201244"/>
                <a:gd name="connsiteX35" fmla="*/ 855324 w 2827962"/>
                <a:gd name="connsiteY35" fmla="*/ 2244253 h 3201244"/>
                <a:gd name="connsiteX36" fmla="*/ 855324 w 2827962"/>
                <a:gd name="connsiteY36" fmla="*/ 2245108 h 3201244"/>
                <a:gd name="connsiteX37" fmla="*/ 855324 w 2827962"/>
                <a:gd name="connsiteY37" fmla="*/ 2245108 h 3201244"/>
                <a:gd name="connsiteX38" fmla="*/ 855324 w 2827962"/>
                <a:gd name="connsiteY38" fmla="*/ 2244253 h 3201244"/>
                <a:gd name="connsiteX39" fmla="*/ 961490 w 2827962"/>
                <a:gd name="connsiteY39" fmla="*/ 2306754 h 3201244"/>
                <a:gd name="connsiteX40" fmla="*/ 961490 w 2827962"/>
                <a:gd name="connsiteY40" fmla="*/ 2306754 h 3201244"/>
                <a:gd name="connsiteX41" fmla="*/ 961490 w 2827962"/>
                <a:gd name="connsiteY41" fmla="*/ 2306754 h 3201244"/>
                <a:gd name="connsiteX42" fmla="*/ 961490 w 2827962"/>
                <a:gd name="connsiteY42" fmla="*/ 2307609 h 3201244"/>
                <a:gd name="connsiteX43" fmla="*/ 960634 w 2827962"/>
                <a:gd name="connsiteY43" fmla="*/ 2307609 h 3201244"/>
                <a:gd name="connsiteX44" fmla="*/ 961490 w 2827962"/>
                <a:gd name="connsiteY44" fmla="*/ 2306754 h 3201244"/>
                <a:gd name="connsiteX0" fmla="*/ 2794571 w 2827962"/>
                <a:gd name="connsiteY0" fmla="*/ 364938 h 3201244"/>
                <a:gd name="connsiteX1" fmla="*/ 1356749 w 2827962"/>
                <a:gd name="connsiteY1" fmla="*/ 141 h 3201244"/>
                <a:gd name="connsiteX2" fmla="*/ 0 w 2827962"/>
                <a:gd name="connsiteY2" fmla="*/ 412028 h 3201244"/>
                <a:gd name="connsiteX3" fmla="*/ 43665 w 2827962"/>
                <a:gd name="connsiteY3" fmla="*/ 1407765 h 3201244"/>
                <a:gd name="connsiteX4" fmla="*/ 278259 w 2827962"/>
                <a:gd name="connsiteY4" fmla="*/ 2223704 h 3201244"/>
                <a:gd name="connsiteX5" fmla="*/ 758576 w 2827962"/>
                <a:gd name="connsiteY5" fmla="*/ 2841010 h 3201244"/>
                <a:gd name="connsiteX6" fmla="*/ 1221769 w 2827962"/>
                <a:gd name="connsiteY6" fmla="*/ 3128686 h 3201244"/>
                <a:gd name="connsiteX7" fmla="*/ 1460643 w 2827962"/>
                <a:gd name="connsiteY7" fmla="*/ 3192044 h 3201244"/>
                <a:gd name="connsiteX8" fmla="*/ 1651571 w 2827962"/>
                <a:gd name="connsiteY8" fmla="*/ 3104713 h 3201244"/>
                <a:gd name="connsiteX9" fmla="*/ 2380180 w 2827962"/>
                <a:gd name="connsiteY9" fmla="*/ 2498538 h 3201244"/>
                <a:gd name="connsiteX10" fmla="*/ 2588232 w 2827962"/>
                <a:gd name="connsiteY10" fmla="*/ 2127812 h 3201244"/>
                <a:gd name="connsiteX11" fmla="*/ 2827962 w 2827962"/>
                <a:gd name="connsiteY11" fmla="*/ 411171 h 3201244"/>
                <a:gd name="connsiteX12" fmla="*/ 2794571 w 2827962"/>
                <a:gd name="connsiteY12" fmla="*/ 364938 h 3201244"/>
                <a:gd name="connsiteX13" fmla="*/ 690937 w 2827962"/>
                <a:gd name="connsiteY13" fmla="*/ 1036182 h 3201244"/>
                <a:gd name="connsiteX14" fmla="*/ 690937 w 2827962"/>
                <a:gd name="connsiteY14" fmla="*/ 1037039 h 3201244"/>
                <a:gd name="connsiteX15" fmla="*/ 690081 w 2827962"/>
                <a:gd name="connsiteY15" fmla="*/ 1037039 h 3201244"/>
                <a:gd name="connsiteX16" fmla="*/ 690937 w 2827962"/>
                <a:gd name="connsiteY16" fmla="*/ 1036182 h 3201244"/>
                <a:gd name="connsiteX17" fmla="*/ 690937 w 2827962"/>
                <a:gd name="connsiteY17" fmla="*/ 1036182 h 3201244"/>
                <a:gd name="connsiteX18" fmla="*/ 690937 w 2827962"/>
                <a:gd name="connsiteY18" fmla="*/ 1036182 h 3201244"/>
                <a:gd name="connsiteX19" fmla="*/ 1166973 w 2827962"/>
                <a:gd name="connsiteY19" fmla="*/ 1105533 h 3201244"/>
                <a:gd name="connsiteX20" fmla="*/ 1169542 w 2827962"/>
                <a:gd name="connsiteY20" fmla="*/ 1110670 h 3201244"/>
                <a:gd name="connsiteX21" fmla="*/ 1163549 w 2827962"/>
                <a:gd name="connsiteY21" fmla="*/ 1110670 h 3201244"/>
                <a:gd name="connsiteX22" fmla="*/ 1166973 w 2827962"/>
                <a:gd name="connsiteY22" fmla="*/ 1105533 h 3201244"/>
                <a:gd name="connsiteX23" fmla="*/ 1869041 w 2827962"/>
                <a:gd name="connsiteY23" fmla="*/ 2262232 h 3201244"/>
                <a:gd name="connsiteX24" fmla="*/ 1869041 w 2827962"/>
                <a:gd name="connsiteY24" fmla="*/ 2262232 h 3201244"/>
                <a:gd name="connsiteX25" fmla="*/ 1869041 w 2827962"/>
                <a:gd name="connsiteY25" fmla="*/ 2262232 h 3201244"/>
                <a:gd name="connsiteX26" fmla="*/ 1869041 w 2827962"/>
                <a:gd name="connsiteY26" fmla="*/ 2262232 h 3201244"/>
                <a:gd name="connsiteX27" fmla="*/ 1869041 w 2827962"/>
                <a:gd name="connsiteY27" fmla="*/ 2263089 h 3201244"/>
                <a:gd name="connsiteX28" fmla="*/ 1869041 w 2827962"/>
                <a:gd name="connsiteY28" fmla="*/ 2263089 h 3201244"/>
                <a:gd name="connsiteX29" fmla="*/ 1869041 w 2827962"/>
                <a:gd name="connsiteY29" fmla="*/ 2263089 h 3201244"/>
                <a:gd name="connsiteX30" fmla="*/ 1869041 w 2827962"/>
                <a:gd name="connsiteY30" fmla="*/ 2263089 h 3201244"/>
                <a:gd name="connsiteX31" fmla="*/ 1254304 w 2827962"/>
                <a:gd name="connsiteY31" fmla="*/ 1995104 h 3201244"/>
                <a:gd name="connsiteX32" fmla="*/ 1254304 w 2827962"/>
                <a:gd name="connsiteY32" fmla="*/ 1995104 h 3201244"/>
                <a:gd name="connsiteX33" fmla="*/ 1254304 w 2827962"/>
                <a:gd name="connsiteY33" fmla="*/ 1995104 h 3201244"/>
                <a:gd name="connsiteX34" fmla="*/ 1254304 w 2827962"/>
                <a:gd name="connsiteY34" fmla="*/ 1995104 h 3201244"/>
                <a:gd name="connsiteX35" fmla="*/ 855324 w 2827962"/>
                <a:gd name="connsiteY35" fmla="*/ 2244253 h 3201244"/>
                <a:gd name="connsiteX36" fmla="*/ 855324 w 2827962"/>
                <a:gd name="connsiteY36" fmla="*/ 2245108 h 3201244"/>
                <a:gd name="connsiteX37" fmla="*/ 855324 w 2827962"/>
                <a:gd name="connsiteY37" fmla="*/ 2245108 h 3201244"/>
                <a:gd name="connsiteX38" fmla="*/ 855324 w 2827962"/>
                <a:gd name="connsiteY38" fmla="*/ 2244253 h 3201244"/>
                <a:gd name="connsiteX39" fmla="*/ 961490 w 2827962"/>
                <a:gd name="connsiteY39" fmla="*/ 2306754 h 3201244"/>
                <a:gd name="connsiteX40" fmla="*/ 961490 w 2827962"/>
                <a:gd name="connsiteY40" fmla="*/ 2306754 h 3201244"/>
                <a:gd name="connsiteX41" fmla="*/ 961490 w 2827962"/>
                <a:gd name="connsiteY41" fmla="*/ 2306754 h 3201244"/>
                <a:gd name="connsiteX42" fmla="*/ 961490 w 2827962"/>
                <a:gd name="connsiteY42" fmla="*/ 2307609 h 3201244"/>
                <a:gd name="connsiteX43" fmla="*/ 960634 w 2827962"/>
                <a:gd name="connsiteY43" fmla="*/ 2307609 h 3201244"/>
                <a:gd name="connsiteX44" fmla="*/ 961490 w 2827962"/>
                <a:gd name="connsiteY44" fmla="*/ 2306754 h 320124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937 w 2827962"/>
                <a:gd name="connsiteY13" fmla="*/ 1036122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690937 w 2827962"/>
                <a:gd name="connsiteY16" fmla="*/ 1036122 h 3201184"/>
                <a:gd name="connsiteX17" fmla="*/ 690937 w 2827962"/>
                <a:gd name="connsiteY17" fmla="*/ 1036122 h 3201184"/>
                <a:gd name="connsiteX18" fmla="*/ 690937 w 2827962"/>
                <a:gd name="connsiteY18" fmla="*/ 1036122 h 3201184"/>
                <a:gd name="connsiteX19" fmla="*/ 1166973 w 2827962"/>
                <a:gd name="connsiteY19" fmla="*/ 1105473 h 3201184"/>
                <a:gd name="connsiteX20" fmla="*/ 1169542 w 2827962"/>
                <a:gd name="connsiteY20" fmla="*/ 1110610 h 3201184"/>
                <a:gd name="connsiteX21" fmla="*/ 1163549 w 2827962"/>
                <a:gd name="connsiteY21" fmla="*/ 1110610 h 3201184"/>
                <a:gd name="connsiteX22" fmla="*/ 1166973 w 2827962"/>
                <a:gd name="connsiteY22" fmla="*/ 1105473 h 3201184"/>
                <a:gd name="connsiteX23" fmla="*/ 1869041 w 2827962"/>
                <a:gd name="connsiteY23" fmla="*/ 2262172 h 3201184"/>
                <a:gd name="connsiteX24" fmla="*/ 1869041 w 2827962"/>
                <a:gd name="connsiteY24" fmla="*/ 2262172 h 3201184"/>
                <a:gd name="connsiteX25" fmla="*/ 1869041 w 2827962"/>
                <a:gd name="connsiteY25" fmla="*/ 2262172 h 3201184"/>
                <a:gd name="connsiteX26" fmla="*/ 1869041 w 2827962"/>
                <a:gd name="connsiteY26" fmla="*/ 2262172 h 3201184"/>
                <a:gd name="connsiteX27" fmla="*/ 1869041 w 2827962"/>
                <a:gd name="connsiteY27" fmla="*/ 2263029 h 3201184"/>
                <a:gd name="connsiteX28" fmla="*/ 1869041 w 2827962"/>
                <a:gd name="connsiteY28" fmla="*/ 2263029 h 3201184"/>
                <a:gd name="connsiteX29" fmla="*/ 1869041 w 2827962"/>
                <a:gd name="connsiteY29" fmla="*/ 2263029 h 3201184"/>
                <a:gd name="connsiteX30" fmla="*/ 1869041 w 2827962"/>
                <a:gd name="connsiteY30" fmla="*/ 2263029 h 3201184"/>
                <a:gd name="connsiteX31" fmla="*/ 1254304 w 2827962"/>
                <a:gd name="connsiteY31" fmla="*/ 1995044 h 3201184"/>
                <a:gd name="connsiteX32" fmla="*/ 1254304 w 2827962"/>
                <a:gd name="connsiteY32" fmla="*/ 1995044 h 3201184"/>
                <a:gd name="connsiteX33" fmla="*/ 1254304 w 2827962"/>
                <a:gd name="connsiteY33" fmla="*/ 1995044 h 3201184"/>
                <a:gd name="connsiteX34" fmla="*/ 1254304 w 2827962"/>
                <a:gd name="connsiteY34" fmla="*/ 1995044 h 3201184"/>
                <a:gd name="connsiteX35" fmla="*/ 855324 w 2827962"/>
                <a:gd name="connsiteY35" fmla="*/ 2244193 h 3201184"/>
                <a:gd name="connsiteX36" fmla="*/ 855324 w 2827962"/>
                <a:gd name="connsiteY36" fmla="*/ 2245048 h 3201184"/>
                <a:gd name="connsiteX37" fmla="*/ 855324 w 2827962"/>
                <a:gd name="connsiteY37" fmla="*/ 2245048 h 3201184"/>
                <a:gd name="connsiteX38" fmla="*/ 855324 w 2827962"/>
                <a:gd name="connsiteY38" fmla="*/ 2244193 h 3201184"/>
                <a:gd name="connsiteX39" fmla="*/ 961490 w 2827962"/>
                <a:gd name="connsiteY39" fmla="*/ 2306694 h 3201184"/>
                <a:gd name="connsiteX40" fmla="*/ 961490 w 2827962"/>
                <a:gd name="connsiteY40" fmla="*/ 2306694 h 3201184"/>
                <a:gd name="connsiteX41" fmla="*/ 961490 w 2827962"/>
                <a:gd name="connsiteY41" fmla="*/ 2306694 h 3201184"/>
                <a:gd name="connsiteX42" fmla="*/ 961490 w 2827962"/>
                <a:gd name="connsiteY42" fmla="*/ 2307549 h 3201184"/>
                <a:gd name="connsiteX43" fmla="*/ 960634 w 2827962"/>
                <a:gd name="connsiteY43" fmla="*/ 2307549 h 3201184"/>
                <a:gd name="connsiteX44" fmla="*/ 961490 w 2827962"/>
                <a:gd name="connsiteY44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937 w 2827962"/>
                <a:gd name="connsiteY13" fmla="*/ 1036122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690937 w 2827962"/>
                <a:gd name="connsiteY16" fmla="*/ 1036122 h 3201184"/>
                <a:gd name="connsiteX17" fmla="*/ 690937 w 2827962"/>
                <a:gd name="connsiteY17" fmla="*/ 1036122 h 3201184"/>
                <a:gd name="connsiteX18" fmla="*/ 690937 w 2827962"/>
                <a:gd name="connsiteY18" fmla="*/ 1036122 h 3201184"/>
                <a:gd name="connsiteX19" fmla="*/ 1163549 w 2827962"/>
                <a:gd name="connsiteY19" fmla="*/ 1110610 h 3201184"/>
                <a:gd name="connsiteX20" fmla="*/ 1169542 w 2827962"/>
                <a:gd name="connsiteY20" fmla="*/ 1110610 h 3201184"/>
                <a:gd name="connsiteX21" fmla="*/ 1163549 w 2827962"/>
                <a:gd name="connsiteY21" fmla="*/ 1110610 h 3201184"/>
                <a:gd name="connsiteX22" fmla="*/ 1869041 w 2827962"/>
                <a:gd name="connsiteY22" fmla="*/ 2262172 h 3201184"/>
                <a:gd name="connsiteX23" fmla="*/ 1869041 w 2827962"/>
                <a:gd name="connsiteY23" fmla="*/ 2262172 h 3201184"/>
                <a:gd name="connsiteX24" fmla="*/ 1869041 w 2827962"/>
                <a:gd name="connsiteY24" fmla="*/ 2262172 h 3201184"/>
                <a:gd name="connsiteX25" fmla="*/ 1869041 w 2827962"/>
                <a:gd name="connsiteY25" fmla="*/ 2262172 h 3201184"/>
                <a:gd name="connsiteX26" fmla="*/ 1869041 w 2827962"/>
                <a:gd name="connsiteY26" fmla="*/ 2263029 h 3201184"/>
                <a:gd name="connsiteX27" fmla="*/ 1869041 w 2827962"/>
                <a:gd name="connsiteY27" fmla="*/ 2263029 h 3201184"/>
                <a:gd name="connsiteX28" fmla="*/ 1869041 w 2827962"/>
                <a:gd name="connsiteY28" fmla="*/ 2263029 h 3201184"/>
                <a:gd name="connsiteX29" fmla="*/ 1869041 w 2827962"/>
                <a:gd name="connsiteY29" fmla="*/ 2263029 h 3201184"/>
                <a:gd name="connsiteX30" fmla="*/ 1254304 w 2827962"/>
                <a:gd name="connsiteY30" fmla="*/ 1995044 h 3201184"/>
                <a:gd name="connsiteX31" fmla="*/ 1254304 w 2827962"/>
                <a:gd name="connsiteY31" fmla="*/ 1995044 h 3201184"/>
                <a:gd name="connsiteX32" fmla="*/ 1254304 w 2827962"/>
                <a:gd name="connsiteY32" fmla="*/ 1995044 h 3201184"/>
                <a:gd name="connsiteX33" fmla="*/ 1254304 w 2827962"/>
                <a:gd name="connsiteY33" fmla="*/ 1995044 h 3201184"/>
                <a:gd name="connsiteX34" fmla="*/ 855324 w 2827962"/>
                <a:gd name="connsiteY34" fmla="*/ 2244193 h 3201184"/>
                <a:gd name="connsiteX35" fmla="*/ 855324 w 2827962"/>
                <a:gd name="connsiteY35" fmla="*/ 2245048 h 3201184"/>
                <a:gd name="connsiteX36" fmla="*/ 855324 w 2827962"/>
                <a:gd name="connsiteY36" fmla="*/ 2245048 h 3201184"/>
                <a:gd name="connsiteX37" fmla="*/ 855324 w 2827962"/>
                <a:gd name="connsiteY37" fmla="*/ 2244193 h 3201184"/>
                <a:gd name="connsiteX38" fmla="*/ 961490 w 2827962"/>
                <a:gd name="connsiteY38" fmla="*/ 2306694 h 3201184"/>
                <a:gd name="connsiteX39" fmla="*/ 961490 w 2827962"/>
                <a:gd name="connsiteY39" fmla="*/ 2306694 h 3201184"/>
                <a:gd name="connsiteX40" fmla="*/ 961490 w 2827962"/>
                <a:gd name="connsiteY40" fmla="*/ 2306694 h 3201184"/>
                <a:gd name="connsiteX41" fmla="*/ 961490 w 2827962"/>
                <a:gd name="connsiteY41" fmla="*/ 2307549 h 3201184"/>
                <a:gd name="connsiteX42" fmla="*/ 960634 w 2827962"/>
                <a:gd name="connsiteY42" fmla="*/ 2307549 h 3201184"/>
                <a:gd name="connsiteX43" fmla="*/ 961490 w 2827962"/>
                <a:gd name="connsiteY43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937 w 2827962"/>
                <a:gd name="connsiteY13" fmla="*/ 1036122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690937 w 2827962"/>
                <a:gd name="connsiteY16" fmla="*/ 1036122 h 3201184"/>
                <a:gd name="connsiteX17" fmla="*/ 690937 w 2827962"/>
                <a:gd name="connsiteY17" fmla="*/ 1036122 h 3201184"/>
                <a:gd name="connsiteX18" fmla="*/ 1163549 w 2827962"/>
                <a:gd name="connsiteY18" fmla="*/ 1110610 h 3201184"/>
                <a:gd name="connsiteX19" fmla="*/ 1169542 w 2827962"/>
                <a:gd name="connsiteY19" fmla="*/ 1110610 h 3201184"/>
                <a:gd name="connsiteX20" fmla="*/ 1163549 w 2827962"/>
                <a:gd name="connsiteY20" fmla="*/ 1110610 h 3201184"/>
                <a:gd name="connsiteX21" fmla="*/ 1869041 w 2827962"/>
                <a:gd name="connsiteY21" fmla="*/ 2262172 h 3201184"/>
                <a:gd name="connsiteX22" fmla="*/ 1869041 w 2827962"/>
                <a:gd name="connsiteY22" fmla="*/ 2262172 h 3201184"/>
                <a:gd name="connsiteX23" fmla="*/ 1869041 w 2827962"/>
                <a:gd name="connsiteY23" fmla="*/ 2262172 h 3201184"/>
                <a:gd name="connsiteX24" fmla="*/ 1869041 w 2827962"/>
                <a:gd name="connsiteY24" fmla="*/ 2262172 h 3201184"/>
                <a:gd name="connsiteX25" fmla="*/ 1869041 w 2827962"/>
                <a:gd name="connsiteY25" fmla="*/ 2263029 h 3201184"/>
                <a:gd name="connsiteX26" fmla="*/ 1869041 w 2827962"/>
                <a:gd name="connsiteY26" fmla="*/ 2263029 h 3201184"/>
                <a:gd name="connsiteX27" fmla="*/ 1869041 w 2827962"/>
                <a:gd name="connsiteY27" fmla="*/ 2263029 h 3201184"/>
                <a:gd name="connsiteX28" fmla="*/ 1869041 w 2827962"/>
                <a:gd name="connsiteY28" fmla="*/ 2263029 h 3201184"/>
                <a:gd name="connsiteX29" fmla="*/ 1254304 w 2827962"/>
                <a:gd name="connsiteY29" fmla="*/ 1995044 h 3201184"/>
                <a:gd name="connsiteX30" fmla="*/ 1254304 w 2827962"/>
                <a:gd name="connsiteY30" fmla="*/ 1995044 h 3201184"/>
                <a:gd name="connsiteX31" fmla="*/ 1254304 w 2827962"/>
                <a:gd name="connsiteY31" fmla="*/ 1995044 h 3201184"/>
                <a:gd name="connsiteX32" fmla="*/ 1254304 w 2827962"/>
                <a:gd name="connsiteY32" fmla="*/ 1995044 h 3201184"/>
                <a:gd name="connsiteX33" fmla="*/ 855324 w 2827962"/>
                <a:gd name="connsiteY33" fmla="*/ 2244193 h 3201184"/>
                <a:gd name="connsiteX34" fmla="*/ 855324 w 2827962"/>
                <a:gd name="connsiteY34" fmla="*/ 2245048 h 3201184"/>
                <a:gd name="connsiteX35" fmla="*/ 855324 w 2827962"/>
                <a:gd name="connsiteY35" fmla="*/ 2245048 h 3201184"/>
                <a:gd name="connsiteX36" fmla="*/ 855324 w 2827962"/>
                <a:gd name="connsiteY36" fmla="*/ 2244193 h 3201184"/>
                <a:gd name="connsiteX37" fmla="*/ 961490 w 2827962"/>
                <a:gd name="connsiteY37" fmla="*/ 2306694 h 3201184"/>
                <a:gd name="connsiteX38" fmla="*/ 961490 w 2827962"/>
                <a:gd name="connsiteY38" fmla="*/ 2306694 h 3201184"/>
                <a:gd name="connsiteX39" fmla="*/ 961490 w 2827962"/>
                <a:gd name="connsiteY39" fmla="*/ 2306694 h 3201184"/>
                <a:gd name="connsiteX40" fmla="*/ 961490 w 2827962"/>
                <a:gd name="connsiteY40" fmla="*/ 2307549 h 3201184"/>
                <a:gd name="connsiteX41" fmla="*/ 960634 w 2827962"/>
                <a:gd name="connsiteY41" fmla="*/ 2307549 h 3201184"/>
                <a:gd name="connsiteX42" fmla="*/ 961490 w 2827962"/>
                <a:gd name="connsiteY42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937 w 2827962"/>
                <a:gd name="connsiteY13" fmla="*/ 1036122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690937 w 2827962"/>
                <a:gd name="connsiteY16" fmla="*/ 1036122 h 3201184"/>
                <a:gd name="connsiteX17" fmla="*/ 690937 w 2827962"/>
                <a:gd name="connsiteY17" fmla="*/ 103612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2172 h 3201184"/>
                <a:gd name="connsiteX21" fmla="*/ 1869041 w 2827962"/>
                <a:gd name="connsiteY21" fmla="*/ 2262172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1869041 w 2827962"/>
                <a:gd name="connsiteY24" fmla="*/ 2263029 h 3201184"/>
                <a:gd name="connsiteX25" fmla="*/ 1869041 w 2827962"/>
                <a:gd name="connsiteY25" fmla="*/ 2263029 h 3201184"/>
                <a:gd name="connsiteX26" fmla="*/ 1254304 w 2827962"/>
                <a:gd name="connsiteY26" fmla="*/ 1995044 h 3201184"/>
                <a:gd name="connsiteX27" fmla="*/ 1254304 w 2827962"/>
                <a:gd name="connsiteY27" fmla="*/ 1995044 h 3201184"/>
                <a:gd name="connsiteX28" fmla="*/ 1254304 w 2827962"/>
                <a:gd name="connsiteY28" fmla="*/ 1995044 h 3201184"/>
                <a:gd name="connsiteX29" fmla="*/ 1254304 w 2827962"/>
                <a:gd name="connsiteY29" fmla="*/ 1995044 h 3201184"/>
                <a:gd name="connsiteX30" fmla="*/ 855324 w 2827962"/>
                <a:gd name="connsiteY30" fmla="*/ 2244193 h 3201184"/>
                <a:gd name="connsiteX31" fmla="*/ 855324 w 2827962"/>
                <a:gd name="connsiteY31" fmla="*/ 2245048 h 3201184"/>
                <a:gd name="connsiteX32" fmla="*/ 855324 w 2827962"/>
                <a:gd name="connsiteY32" fmla="*/ 2245048 h 3201184"/>
                <a:gd name="connsiteX33" fmla="*/ 855324 w 2827962"/>
                <a:gd name="connsiteY33" fmla="*/ 2244193 h 3201184"/>
                <a:gd name="connsiteX34" fmla="*/ 961490 w 2827962"/>
                <a:gd name="connsiteY34" fmla="*/ 2306694 h 3201184"/>
                <a:gd name="connsiteX35" fmla="*/ 961490 w 2827962"/>
                <a:gd name="connsiteY35" fmla="*/ 2306694 h 3201184"/>
                <a:gd name="connsiteX36" fmla="*/ 961490 w 2827962"/>
                <a:gd name="connsiteY36" fmla="*/ 2306694 h 3201184"/>
                <a:gd name="connsiteX37" fmla="*/ 961490 w 2827962"/>
                <a:gd name="connsiteY37" fmla="*/ 2307549 h 3201184"/>
                <a:gd name="connsiteX38" fmla="*/ 960634 w 2827962"/>
                <a:gd name="connsiteY38" fmla="*/ 2307549 h 3201184"/>
                <a:gd name="connsiteX39" fmla="*/ 961490 w 2827962"/>
                <a:gd name="connsiteY39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937 w 2827962"/>
                <a:gd name="connsiteY13" fmla="*/ 1036122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690937 w 2827962"/>
                <a:gd name="connsiteY16" fmla="*/ 103612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2172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1869041 w 2827962"/>
                <a:gd name="connsiteY24" fmla="*/ 2263029 h 3201184"/>
                <a:gd name="connsiteX25" fmla="*/ 1254304 w 2827962"/>
                <a:gd name="connsiteY25" fmla="*/ 1995044 h 3201184"/>
                <a:gd name="connsiteX26" fmla="*/ 1254304 w 2827962"/>
                <a:gd name="connsiteY26" fmla="*/ 1995044 h 3201184"/>
                <a:gd name="connsiteX27" fmla="*/ 1254304 w 2827962"/>
                <a:gd name="connsiteY27" fmla="*/ 1995044 h 3201184"/>
                <a:gd name="connsiteX28" fmla="*/ 1254304 w 2827962"/>
                <a:gd name="connsiteY28" fmla="*/ 1995044 h 3201184"/>
                <a:gd name="connsiteX29" fmla="*/ 855324 w 2827962"/>
                <a:gd name="connsiteY29" fmla="*/ 2244193 h 3201184"/>
                <a:gd name="connsiteX30" fmla="*/ 855324 w 2827962"/>
                <a:gd name="connsiteY30" fmla="*/ 2245048 h 3201184"/>
                <a:gd name="connsiteX31" fmla="*/ 855324 w 2827962"/>
                <a:gd name="connsiteY31" fmla="*/ 2245048 h 3201184"/>
                <a:gd name="connsiteX32" fmla="*/ 855324 w 2827962"/>
                <a:gd name="connsiteY32" fmla="*/ 2244193 h 3201184"/>
                <a:gd name="connsiteX33" fmla="*/ 961490 w 2827962"/>
                <a:gd name="connsiteY33" fmla="*/ 2306694 h 3201184"/>
                <a:gd name="connsiteX34" fmla="*/ 961490 w 2827962"/>
                <a:gd name="connsiteY34" fmla="*/ 2306694 h 3201184"/>
                <a:gd name="connsiteX35" fmla="*/ 961490 w 2827962"/>
                <a:gd name="connsiteY35" fmla="*/ 2306694 h 3201184"/>
                <a:gd name="connsiteX36" fmla="*/ 961490 w 2827962"/>
                <a:gd name="connsiteY36" fmla="*/ 2307549 h 3201184"/>
                <a:gd name="connsiteX37" fmla="*/ 960634 w 2827962"/>
                <a:gd name="connsiteY37" fmla="*/ 2307549 h 3201184"/>
                <a:gd name="connsiteX38" fmla="*/ 961490 w 2827962"/>
                <a:gd name="connsiteY38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1254304 w 2827962"/>
                <a:gd name="connsiteY24" fmla="*/ 1995044 h 3201184"/>
                <a:gd name="connsiteX25" fmla="*/ 1254304 w 2827962"/>
                <a:gd name="connsiteY25" fmla="*/ 1995044 h 3201184"/>
                <a:gd name="connsiteX26" fmla="*/ 1254304 w 2827962"/>
                <a:gd name="connsiteY26" fmla="*/ 1995044 h 3201184"/>
                <a:gd name="connsiteX27" fmla="*/ 1254304 w 2827962"/>
                <a:gd name="connsiteY27" fmla="*/ 1995044 h 3201184"/>
                <a:gd name="connsiteX28" fmla="*/ 855324 w 2827962"/>
                <a:gd name="connsiteY28" fmla="*/ 2244193 h 3201184"/>
                <a:gd name="connsiteX29" fmla="*/ 855324 w 2827962"/>
                <a:gd name="connsiteY29" fmla="*/ 2245048 h 3201184"/>
                <a:gd name="connsiteX30" fmla="*/ 855324 w 2827962"/>
                <a:gd name="connsiteY30" fmla="*/ 2245048 h 3201184"/>
                <a:gd name="connsiteX31" fmla="*/ 855324 w 2827962"/>
                <a:gd name="connsiteY31" fmla="*/ 2244193 h 3201184"/>
                <a:gd name="connsiteX32" fmla="*/ 961490 w 2827962"/>
                <a:gd name="connsiteY32" fmla="*/ 2306694 h 3201184"/>
                <a:gd name="connsiteX33" fmla="*/ 961490 w 2827962"/>
                <a:gd name="connsiteY33" fmla="*/ 2306694 h 3201184"/>
                <a:gd name="connsiteX34" fmla="*/ 961490 w 2827962"/>
                <a:gd name="connsiteY34" fmla="*/ 2306694 h 3201184"/>
                <a:gd name="connsiteX35" fmla="*/ 961490 w 2827962"/>
                <a:gd name="connsiteY35" fmla="*/ 2307549 h 3201184"/>
                <a:gd name="connsiteX36" fmla="*/ 960634 w 2827962"/>
                <a:gd name="connsiteY36" fmla="*/ 2307549 h 3201184"/>
                <a:gd name="connsiteX37" fmla="*/ 961490 w 2827962"/>
                <a:gd name="connsiteY37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1254304 w 2827962"/>
                <a:gd name="connsiteY24" fmla="*/ 1995044 h 3201184"/>
                <a:gd name="connsiteX25" fmla="*/ 1254304 w 2827962"/>
                <a:gd name="connsiteY25" fmla="*/ 1995044 h 3201184"/>
                <a:gd name="connsiteX26" fmla="*/ 1254304 w 2827962"/>
                <a:gd name="connsiteY26" fmla="*/ 1995044 h 3201184"/>
                <a:gd name="connsiteX27" fmla="*/ 855324 w 2827962"/>
                <a:gd name="connsiteY27" fmla="*/ 2244193 h 3201184"/>
                <a:gd name="connsiteX28" fmla="*/ 855324 w 2827962"/>
                <a:gd name="connsiteY28" fmla="*/ 2245048 h 3201184"/>
                <a:gd name="connsiteX29" fmla="*/ 855324 w 2827962"/>
                <a:gd name="connsiteY29" fmla="*/ 2245048 h 3201184"/>
                <a:gd name="connsiteX30" fmla="*/ 855324 w 2827962"/>
                <a:gd name="connsiteY30" fmla="*/ 2244193 h 3201184"/>
                <a:gd name="connsiteX31" fmla="*/ 961490 w 2827962"/>
                <a:gd name="connsiteY31" fmla="*/ 2306694 h 3201184"/>
                <a:gd name="connsiteX32" fmla="*/ 961490 w 2827962"/>
                <a:gd name="connsiteY32" fmla="*/ 2306694 h 3201184"/>
                <a:gd name="connsiteX33" fmla="*/ 961490 w 2827962"/>
                <a:gd name="connsiteY33" fmla="*/ 2306694 h 3201184"/>
                <a:gd name="connsiteX34" fmla="*/ 961490 w 2827962"/>
                <a:gd name="connsiteY34" fmla="*/ 2307549 h 3201184"/>
                <a:gd name="connsiteX35" fmla="*/ 960634 w 2827962"/>
                <a:gd name="connsiteY35" fmla="*/ 2307549 h 3201184"/>
                <a:gd name="connsiteX36" fmla="*/ 961490 w 2827962"/>
                <a:gd name="connsiteY36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4193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27" fmla="*/ 855324 w 2827962"/>
                <a:gd name="connsiteY27" fmla="*/ 2244193 h 3201184"/>
                <a:gd name="connsiteX28" fmla="*/ 961490 w 2827962"/>
                <a:gd name="connsiteY28" fmla="*/ 2306694 h 3201184"/>
                <a:gd name="connsiteX29" fmla="*/ 961490 w 2827962"/>
                <a:gd name="connsiteY29" fmla="*/ 2306694 h 3201184"/>
                <a:gd name="connsiteX30" fmla="*/ 961490 w 2827962"/>
                <a:gd name="connsiteY30" fmla="*/ 2306694 h 3201184"/>
                <a:gd name="connsiteX31" fmla="*/ 961490 w 2827962"/>
                <a:gd name="connsiteY31" fmla="*/ 2307549 h 3201184"/>
                <a:gd name="connsiteX32" fmla="*/ 960634 w 2827962"/>
                <a:gd name="connsiteY32" fmla="*/ 2307549 h 3201184"/>
                <a:gd name="connsiteX33" fmla="*/ 961490 w 2827962"/>
                <a:gd name="connsiteY33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4193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27" fmla="*/ 855324 w 2827962"/>
                <a:gd name="connsiteY27" fmla="*/ 2244193 h 3201184"/>
                <a:gd name="connsiteX28" fmla="*/ 960634 w 2827962"/>
                <a:gd name="connsiteY28" fmla="*/ 2307549 h 3201184"/>
                <a:gd name="connsiteX29" fmla="*/ 961490 w 2827962"/>
                <a:gd name="connsiteY29" fmla="*/ 2306694 h 3201184"/>
                <a:gd name="connsiteX30" fmla="*/ 961490 w 2827962"/>
                <a:gd name="connsiteY30" fmla="*/ 2306694 h 3201184"/>
                <a:gd name="connsiteX31" fmla="*/ 961490 w 2827962"/>
                <a:gd name="connsiteY31" fmla="*/ 2307549 h 3201184"/>
                <a:gd name="connsiteX32" fmla="*/ 960634 w 2827962"/>
                <a:gd name="connsiteY32" fmla="*/ 2307549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4193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27" fmla="*/ 855324 w 2827962"/>
                <a:gd name="connsiteY27" fmla="*/ 2244193 h 3201184"/>
                <a:gd name="connsiteX28" fmla="*/ 961490 w 2827962"/>
                <a:gd name="connsiteY28" fmla="*/ 2307549 h 3201184"/>
                <a:gd name="connsiteX29" fmla="*/ 961490 w 2827962"/>
                <a:gd name="connsiteY29" fmla="*/ 2306694 h 3201184"/>
                <a:gd name="connsiteX30" fmla="*/ 961490 w 2827962"/>
                <a:gd name="connsiteY30" fmla="*/ 2306694 h 3201184"/>
                <a:gd name="connsiteX31" fmla="*/ 961490 w 2827962"/>
                <a:gd name="connsiteY31" fmla="*/ 2307549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4193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27" fmla="*/ 855324 w 2827962"/>
                <a:gd name="connsiteY27" fmla="*/ 2244193 h 3201184"/>
                <a:gd name="connsiteX28" fmla="*/ 961490 w 2827962"/>
                <a:gd name="connsiteY28" fmla="*/ 2306694 h 3201184"/>
                <a:gd name="connsiteX29" fmla="*/ 961490 w 2827962"/>
                <a:gd name="connsiteY29" fmla="*/ 2306694 h 3201184"/>
                <a:gd name="connsiteX30" fmla="*/ 961490 w 2827962"/>
                <a:gd name="connsiteY30" fmla="*/ 2306694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4193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27" fmla="*/ 855324 w 2827962"/>
                <a:gd name="connsiteY27" fmla="*/ 2244193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24" fmla="*/ 855324 w 2827962"/>
                <a:gd name="connsiteY24" fmla="*/ 2245048 h 3201184"/>
                <a:gd name="connsiteX25" fmla="*/ 855324 w 2827962"/>
                <a:gd name="connsiteY25" fmla="*/ 2245048 h 3201184"/>
                <a:gd name="connsiteX26" fmla="*/ 855324 w 2827962"/>
                <a:gd name="connsiteY26" fmla="*/ 2245048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23" fmla="*/ 1869041 w 2827962"/>
                <a:gd name="connsiteY23" fmla="*/ 2263029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20" fmla="*/ 1869041 w 2827962"/>
                <a:gd name="connsiteY20" fmla="*/ 2263029 h 3201184"/>
                <a:gd name="connsiteX21" fmla="*/ 1869041 w 2827962"/>
                <a:gd name="connsiteY21" fmla="*/ 2263029 h 3201184"/>
                <a:gd name="connsiteX22" fmla="*/ 1869041 w 2827962"/>
                <a:gd name="connsiteY22" fmla="*/ 2263029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19" fmla="*/ 1869041 w 2827962"/>
                <a:gd name="connsiteY19" fmla="*/ 2262172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16" fmla="*/ 1869041 w 2827962"/>
                <a:gd name="connsiteY16" fmla="*/ 2262172 h 3201184"/>
                <a:gd name="connsiteX17" fmla="*/ 1869041 w 2827962"/>
                <a:gd name="connsiteY17" fmla="*/ 2262172 h 3201184"/>
                <a:gd name="connsiteX18" fmla="*/ 1869041 w 2827962"/>
                <a:gd name="connsiteY18" fmla="*/ 2262172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  <a:gd name="connsiteX13" fmla="*/ 690081 w 2827962"/>
                <a:gd name="connsiteY13" fmla="*/ 1036979 h 3201184"/>
                <a:gd name="connsiteX14" fmla="*/ 690937 w 2827962"/>
                <a:gd name="connsiteY14" fmla="*/ 1036979 h 3201184"/>
                <a:gd name="connsiteX15" fmla="*/ 690081 w 2827962"/>
                <a:gd name="connsiteY15" fmla="*/ 1036979 h 3201184"/>
                <a:gd name="connsiteX0" fmla="*/ 2794571 w 2827962"/>
                <a:gd name="connsiteY0" fmla="*/ 364878 h 3201184"/>
                <a:gd name="connsiteX1" fmla="*/ 1356749 w 2827962"/>
                <a:gd name="connsiteY1" fmla="*/ 81 h 3201184"/>
                <a:gd name="connsiteX2" fmla="*/ 0 w 2827962"/>
                <a:gd name="connsiteY2" fmla="*/ 411968 h 3201184"/>
                <a:gd name="connsiteX3" fmla="*/ 43665 w 2827962"/>
                <a:gd name="connsiteY3" fmla="*/ 1407705 h 3201184"/>
                <a:gd name="connsiteX4" fmla="*/ 278259 w 2827962"/>
                <a:gd name="connsiteY4" fmla="*/ 2223644 h 3201184"/>
                <a:gd name="connsiteX5" fmla="*/ 758576 w 2827962"/>
                <a:gd name="connsiteY5" fmla="*/ 2840950 h 3201184"/>
                <a:gd name="connsiteX6" fmla="*/ 1221769 w 2827962"/>
                <a:gd name="connsiteY6" fmla="*/ 3128626 h 3201184"/>
                <a:gd name="connsiteX7" fmla="*/ 1460643 w 2827962"/>
                <a:gd name="connsiteY7" fmla="*/ 3191984 h 3201184"/>
                <a:gd name="connsiteX8" fmla="*/ 1651571 w 2827962"/>
                <a:gd name="connsiteY8" fmla="*/ 3104653 h 3201184"/>
                <a:gd name="connsiteX9" fmla="*/ 2380180 w 2827962"/>
                <a:gd name="connsiteY9" fmla="*/ 2498478 h 3201184"/>
                <a:gd name="connsiteX10" fmla="*/ 2588232 w 2827962"/>
                <a:gd name="connsiteY10" fmla="*/ 2127752 h 3201184"/>
                <a:gd name="connsiteX11" fmla="*/ 2827962 w 2827962"/>
                <a:gd name="connsiteY11" fmla="*/ 411111 h 3201184"/>
                <a:gd name="connsiteX12" fmla="*/ 2794571 w 2827962"/>
                <a:gd name="connsiteY12" fmla="*/ 364878 h 3201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27962" h="3201184">
                  <a:moveTo>
                    <a:pt x="2794571" y="364878"/>
                  </a:moveTo>
                  <a:cubicBezTo>
                    <a:pt x="2659580" y="315219"/>
                    <a:pt x="1992105" y="-5816"/>
                    <a:pt x="1356749" y="81"/>
                  </a:cubicBezTo>
                  <a:cubicBezTo>
                    <a:pt x="736799" y="5835"/>
                    <a:pt x="390989" y="213334"/>
                    <a:pt x="0" y="411968"/>
                  </a:cubicBezTo>
                  <a:cubicBezTo>
                    <a:pt x="7706" y="745022"/>
                    <a:pt x="-8562" y="1076363"/>
                    <a:pt x="43665" y="1407705"/>
                  </a:cubicBezTo>
                  <a:cubicBezTo>
                    <a:pt x="88187" y="1687676"/>
                    <a:pt x="166955" y="1962509"/>
                    <a:pt x="278259" y="2223644"/>
                  </a:cubicBezTo>
                  <a:cubicBezTo>
                    <a:pt x="380144" y="2462518"/>
                    <a:pt x="555661" y="2677419"/>
                    <a:pt x="758576" y="2840950"/>
                  </a:cubicBezTo>
                  <a:cubicBezTo>
                    <a:pt x="901558" y="2955678"/>
                    <a:pt x="1054814" y="3051570"/>
                    <a:pt x="1221769" y="3128626"/>
                  </a:cubicBezTo>
                  <a:cubicBezTo>
                    <a:pt x="1289407" y="3159448"/>
                    <a:pt x="1387868" y="3225374"/>
                    <a:pt x="1460643" y="3191984"/>
                  </a:cubicBezTo>
                  <a:cubicBezTo>
                    <a:pt x="1523144" y="3162873"/>
                    <a:pt x="1585645" y="3132051"/>
                    <a:pt x="1651571" y="3104653"/>
                  </a:cubicBezTo>
                  <a:cubicBezTo>
                    <a:pt x="1947809" y="2980507"/>
                    <a:pt x="2196101" y="2759613"/>
                    <a:pt x="2380180" y="2498478"/>
                  </a:cubicBezTo>
                  <a:cubicBezTo>
                    <a:pt x="2462373" y="2382894"/>
                    <a:pt x="2531724" y="2257891"/>
                    <a:pt x="2588232" y="2127752"/>
                  </a:cubicBezTo>
                  <a:cubicBezTo>
                    <a:pt x="2824537" y="1583222"/>
                    <a:pt x="2824537" y="992458"/>
                    <a:pt x="2827962" y="411111"/>
                  </a:cubicBezTo>
                  <a:cubicBezTo>
                    <a:pt x="2827962" y="384570"/>
                    <a:pt x="2819400" y="373440"/>
                    <a:pt x="2794571" y="36487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682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708" name="자유형: 도형 3707">
              <a:extLst>
                <a:ext uri="{FF2B5EF4-FFF2-40B4-BE49-F238E27FC236}">
                  <a16:creationId xmlns:a16="http://schemas.microsoft.com/office/drawing/2014/main" id="{524CCFAA-BB8F-4973-A063-C5FA076A2AF9}"/>
                </a:ext>
              </a:extLst>
            </p:cNvPr>
            <p:cNvSpPr/>
            <p:nvPr/>
          </p:nvSpPr>
          <p:spPr>
            <a:xfrm>
              <a:off x="10319758" y="2416902"/>
              <a:ext cx="677077" cy="674627"/>
            </a:xfrm>
            <a:custGeom>
              <a:avLst/>
              <a:gdLst>
                <a:gd name="connsiteX0" fmla="*/ 441671 w 885730"/>
                <a:gd name="connsiteY0" fmla="*/ 2 h 882524"/>
                <a:gd name="connsiteX1" fmla="*/ 885730 w 885730"/>
                <a:gd name="connsiteY1" fmla="*/ 439761 h 882524"/>
                <a:gd name="connsiteX2" fmla="*/ 447473 w 885730"/>
                <a:gd name="connsiteY2" fmla="*/ 882523 h 882524"/>
                <a:gd name="connsiteX3" fmla="*/ 1 w 885730"/>
                <a:gd name="connsiteY3" fmla="*/ 442013 h 882524"/>
                <a:gd name="connsiteX4" fmla="*/ 441671 w 885730"/>
                <a:gd name="connsiteY4" fmla="*/ 2 h 882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5730" h="882524">
                  <a:moveTo>
                    <a:pt x="441671" y="2"/>
                  </a:moveTo>
                  <a:cubicBezTo>
                    <a:pt x="686876" y="-749"/>
                    <a:pt x="885115" y="195648"/>
                    <a:pt x="885730" y="439761"/>
                  </a:cubicBezTo>
                  <a:cubicBezTo>
                    <a:pt x="886276" y="681416"/>
                    <a:pt x="687900" y="881908"/>
                    <a:pt x="447473" y="882523"/>
                  </a:cubicBezTo>
                  <a:cubicBezTo>
                    <a:pt x="200493" y="883205"/>
                    <a:pt x="342" y="686195"/>
                    <a:pt x="1" y="442013"/>
                  </a:cubicBezTo>
                  <a:cubicBezTo>
                    <a:pt x="-409" y="197491"/>
                    <a:pt x="196192" y="753"/>
                    <a:pt x="441671" y="2"/>
                  </a:cubicBezTo>
                  <a:close/>
                </a:path>
              </a:pathLst>
            </a:custGeom>
            <a:solidFill>
              <a:schemeClr val="accent1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09" name="더하기 기호 3708">
              <a:extLst>
                <a:ext uri="{FF2B5EF4-FFF2-40B4-BE49-F238E27FC236}">
                  <a16:creationId xmlns:a16="http://schemas.microsoft.com/office/drawing/2014/main" id="{2139D0AA-B2E2-4090-B1D1-70C60BE06F0A}"/>
                </a:ext>
              </a:extLst>
            </p:cNvPr>
            <p:cNvSpPr/>
            <p:nvPr/>
          </p:nvSpPr>
          <p:spPr>
            <a:xfrm>
              <a:off x="10403133" y="2488276"/>
              <a:ext cx="510326" cy="510326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710" name="그룹 3709">
            <a:extLst>
              <a:ext uri="{FF2B5EF4-FFF2-40B4-BE49-F238E27FC236}">
                <a16:creationId xmlns:a16="http://schemas.microsoft.com/office/drawing/2014/main" id="{EFBC8016-CF6A-4D69-AE54-6DCDC3096006}"/>
              </a:ext>
            </a:extLst>
          </p:cNvPr>
          <p:cNvGrpSpPr/>
          <p:nvPr/>
        </p:nvGrpSpPr>
        <p:grpSpPr>
          <a:xfrm>
            <a:off x="4428554" y="1620954"/>
            <a:ext cx="796505" cy="796505"/>
            <a:chOff x="5784686" y="1323855"/>
            <a:chExt cx="1307251" cy="1307251"/>
          </a:xfrm>
        </p:grpSpPr>
        <p:sp>
          <p:nvSpPr>
            <p:cNvPr id="3711" name="자유형: 도형 3710">
              <a:extLst>
                <a:ext uri="{FF2B5EF4-FFF2-40B4-BE49-F238E27FC236}">
                  <a16:creationId xmlns:a16="http://schemas.microsoft.com/office/drawing/2014/main" id="{F072D566-EC40-4280-A2F8-5B2D53A1ACC9}"/>
                </a:ext>
              </a:extLst>
            </p:cNvPr>
            <p:cNvSpPr/>
            <p:nvPr/>
          </p:nvSpPr>
          <p:spPr>
            <a:xfrm>
              <a:off x="5784686" y="1323855"/>
              <a:ext cx="1307251" cy="1307251"/>
            </a:xfrm>
            <a:custGeom>
              <a:avLst/>
              <a:gdLst>
                <a:gd name="connsiteX0" fmla="*/ 1819275 w 1819275"/>
                <a:gd name="connsiteY0" fmla="*/ 909638 h 1819275"/>
                <a:gd name="connsiteX1" fmla="*/ 909638 w 1819275"/>
                <a:gd name="connsiteY1" fmla="*/ 1819275 h 1819275"/>
                <a:gd name="connsiteX2" fmla="*/ 0 w 1819275"/>
                <a:gd name="connsiteY2" fmla="*/ 909637 h 1819275"/>
                <a:gd name="connsiteX3" fmla="*/ 909638 w 1819275"/>
                <a:gd name="connsiteY3" fmla="*/ 0 h 1819275"/>
                <a:gd name="connsiteX4" fmla="*/ 1819275 w 1819275"/>
                <a:gd name="connsiteY4" fmla="*/ 909638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1819275">
                  <a:moveTo>
                    <a:pt x="1819275" y="909638"/>
                  </a:moveTo>
                  <a:cubicBezTo>
                    <a:pt x="1819275" y="1412016"/>
                    <a:pt x="1412016" y="1819275"/>
                    <a:pt x="909638" y="1819275"/>
                  </a:cubicBezTo>
                  <a:cubicBezTo>
                    <a:pt x="407259" y="1819275"/>
                    <a:pt x="0" y="1412016"/>
                    <a:pt x="0" y="909637"/>
                  </a:cubicBezTo>
                  <a:cubicBezTo>
                    <a:pt x="0" y="407258"/>
                    <a:pt x="407259" y="0"/>
                    <a:pt x="909638" y="0"/>
                  </a:cubicBezTo>
                  <a:cubicBezTo>
                    <a:pt x="1412016" y="0"/>
                    <a:pt x="1819275" y="407258"/>
                    <a:pt x="1819275" y="909638"/>
                  </a:cubicBezTo>
                  <a:close/>
                </a:path>
              </a:pathLst>
            </a:custGeom>
            <a:solidFill>
              <a:srgbClr val="DA7D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12" name="자유형: 도형 3711">
              <a:extLst>
                <a:ext uri="{FF2B5EF4-FFF2-40B4-BE49-F238E27FC236}">
                  <a16:creationId xmlns:a16="http://schemas.microsoft.com/office/drawing/2014/main" id="{B25419BA-22D3-4042-AD7F-DACBF78F5F01}"/>
                </a:ext>
              </a:extLst>
            </p:cNvPr>
            <p:cNvSpPr/>
            <p:nvPr/>
          </p:nvSpPr>
          <p:spPr>
            <a:xfrm>
              <a:off x="5825751" y="1364920"/>
              <a:ext cx="1225120" cy="1225120"/>
            </a:xfrm>
            <a:custGeom>
              <a:avLst/>
              <a:gdLst>
                <a:gd name="connsiteX0" fmla="*/ 1704975 w 1704975"/>
                <a:gd name="connsiteY0" fmla="*/ 852488 h 1704975"/>
                <a:gd name="connsiteX1" fmla="*/ 852488 w 1704975"/>
                <a:gd name="connsiteY1" fmla="*/ 1704975 h 1704975"/>
                <a:gd name="connsiteX2" fmla="*/ 0 w 1704975"/>
                <a:gd name="connsiteY2" fmla="*/ 852487 h 1704975"/>
                <a:gd name="connsiteX3" fmla="*/ 852488 w 1704975"/>
                <a:gd name="connsiteY3" fmla="*/ 0 h 1704975"/>
                <a:gd name="connsiteX4" fmla="*/ 1704975 w 1704975"/>
                <a:gd name="connsiteY4" fmla="*/ 852488 h 1704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4975" h="1704975">
                  <a:moveTo>
                    <a:pt x="1704975" y="852488"/>
                  </a:moveTo>
                  <a:cubicBezTo>
                    <a:pt x="1704975" y="1323303"/>
                    <a:pt x="1323304" y="1704975"/>
                    <a:pt x="852488" y="1704975"/>
                  </a:cubicBezTo>
                  <a:cubicBezTo>
                    <a:pt x="381672" y="1704975"/>
                    <a:pt x="0" y="1323303"/>
                    <a:pt x="0" y="852487"/>
                  </a:cubicBezTo>
                  <a:cubicBezTo>
                    <a:pt x="0" y="381672"/>
                    <a:pt x="381672" y="0"/>
                    <a:pt x="852488" y="0"/>
                  </a:cubicBezTo>
                  <a:cubicBezTo>
                    <a:pt x="1323304" y="0"/>
                    <a:pt x="1704975" y="381672"/>
                    <a:pt x="1704975" y="852488"/>
                  </a:cubicBezTo>
                  <a:close/>
                </a:path>
              </a:pathLst>
            </a:custGeom>
            <a:solidFill>
              <a:srgbClr val="FBBA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13" name="자유형: 도형 3712">
              <a:extLst>
                <a:ext uri="{FF2B5EF4-FFF2-40B4-BE49-F238E27FC236}">
                  <a16:creationId xmlns:a16="http://schemas.microsoft.com/office/drawing/2014/main" id="{1F7E297F-21C2-4EF7-9692-3E554E65FE00}"/>
                </a:ext>
              </a:extLst>
            </p:cNvPr>
            <p:cNvSpPr/>
            <p:nvPr/>
          </p:nvSpPr>
          <p:spPr>
            <a:xfrm>
              <a:off x="5920475" y="1459576"/>
              <a:ext cx="1035671" cy="1035671"/>
            </a:xfrm>
            <a:custGeom>
              <a:avLst/>
              <a:gdLst>
                <a:gd name="connsiteX0" fmla="*/ 1441323 w 1441322"/>
                <a:gd name="connsiteY0" fmla="*/ 720661 h 1441323"/>
                <a:gd name="connsiteX1" fmla="*/ 720661 w 1441322"/>
                <a:gd name="connsiteY1" fmla="*/ 1441323 h 1441323"/>
                <a:gd name="connsiteX2" fmla="*/ 0 w 1441322"/>
                <a:gd name="connsiteY2" fmla="*/ 720661 h 1441323"/>
                <a:gd name="connsiteX3" fmla="*/ 720661 w 1441322"/>
                <a:gd name="connsiteY3" fmla="*/ 0 h 1441323"/>
                <a:gd name="connsiteX4" fmla="*/ 1441323 w 1441322"/>
                <a:gd name="connsiteY4" fmla="*/ 720661 h 1441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322" h="1441323">
                  <a:moveTo>
                    <a:pt x="1441323" y="720661"/>
                  </a:moveTo>
                  <a:cubicBezTo>
                    <a:pt x="1441323" y="1118672"/>
                    <a:pt x="1118672" y="1441323"/>
                    <a:pt x="720661" y="1441323"/>
                  </a:cubicBezTo>
                  <a:cubicBezTo>
                    <a:pt x="322651" y="1441323"/>
                    <a:pt x="0" y="1118672"/>
                    <a:pt x="0" y="720661"/>
                  </a:cubicBezTo>
                  <a:cubicBezTo>
                    <a:pt x="0" y="322651"/>
                    <a:pt x="322651" y="0"/>
                    <a:pt x="720661" y="0"/>
                  </a:cubicBezTo>
                  <a:cubicBezTo>
                    <a:pt x="1118672" y="0"/>
                    <a:pt x="1441323" y="322651"/>
                    <a:pt x="1441323" y="720661"/>
                  </a:cubicBezTo>
                  <a:close/>
                </a:path>
              </a:pathLst>
            </a:custGeom>
            <a:solidFill>
              <a:srgbClr val="FD980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14" name="자유형: 도형 3713">
              <a:extLst>
                <a:ext uri="{FF2B5EF4-FFF2-40B4-BE49-F238E27FC236}">
                  <a16:creationId xmlns:a16="http://schemas.microsoft.com/office/drawing/2014/main" id="{BA3D2B08-FB9F-4C19-B0A7-9CE293070CF8}"/>
                </a:ext>
              </a:extLst>
            </p:cNvPr>
            <p:cNvSpPr/>
            <p:nvPr/>
          </p:nvSpPr>
          <p:spPr>
            <a:xfrm>
              <a:off x="6258993" y="1604656"/>
              <a:ext cx="417850" cy="746040"/>
            </a:xfrm>
            <a:custGeom>
              <a:avLst/>
              <a:gdLst>
                <a:gd name="connsiteX0" fmla="*/ 397953 w 581514"/>
                <a:gd name="connsiteY0" fmla="*/ 964526 h 1038249"/>
                <a:gd name="connsiteX1" fmla="*/ 440815 w 581514"/>
                <a:gd name="connsiteY1" fmla="*/ 891564 h 1038249"/>
                <a:gd name="connsiteX2" fmla="*/ 570069 w 581514"/>
                <a:gd name="connsiteY2" fmla="*/ 607433 h 1038249"/>
                <a:gd name="connsiteX3" fmla="*/ 413193 w 581514"/>
                <a:gd name="connsiteY3" fmla="*/ 467892 h 1038249"/>
                <a:gd name="connsiteX4" fmla="*/ 236695 w 581514"/>
                <a:gd name="connsiteY4" fmla="*/ 414457 h 1038249"/>
                <a:gd name="connsiteX5" fmla="*/ 169639 w 581514"/>
                <a:gd name="connsiteY5" fmla="*/ 342257 h 1038249"/>
                <a:gd name="connsiteX6" fmla="*/ 236314 w 581514"/>
                <a:gd name="connsiteY6" fmla="*/ 266057 h 1038249"/>
                <a:gd name="connsiteX7" fmla="*/ 355186 w 581514"/>
                <a:gd name="connsiteY7" fmla="*/ 294442 h 1038249"/>
                <a:gd name="connsiteX8" fmla="*/ 464438 w 581514"/>
                <a:gd name="connsiteY8" fmla="*/ 295585 h 1038249"/>
                <a:gd name="connsiteX9" fmla="*/ 473486 w 581514"/>
                <a:gd name="connsiteY9" fmla="*/ 167664 h 1038249"/>
                <a:gd name="connsiteX10" fmla="*/ 375379 w 581514"/>
                <a:gd name="connsiteY10" fmla="*/ 121849 h 1038249"/>
                <a:gd name="connsiteX11" fmla="*/ 340327 w 581514"/>
                <a:gd name="connsiteY11" fmla="*/ 75938 h 1038249"/>
                <a:gd name="connsiteX12" fmla="*/ 302227 w 581514"/>
                <a:gd name="connsiteY12" fmla="*/ 119 h 1038249"/>
                <a:gd name="connsiteX13" fmla="*/ 302227 w 581514"/>
                <a:gd name="connsiteY13" fmla="*/ 119 h 1038249"/>
                <a:gd name="connsiteX14" fmla="*/ 259364 w 581514"/>
                <a:gd name="connsiteY14" fmla="*/ 24 h 1038249"/>
                <a:gd name="connsiteX15" fmla="*/ 169924 w 581514"/>
                <a:gd name="connsiteY15" fmla="*/ 88511 h 1038249"/>
                <a:gd name="connsiteX16" fmla="*/ 133634 w 581514"/>
                <a:gd name="connsiteY16" fmla="*/ 152138 h 1038249"/>
                <a:gd name="connsiteX17" fmla="*/ 87247 w 581514"/>
                <a:gd name="connsiteY17" fmla="*/ 184619 h 1038249"/>
                <a:gd name="connsiteX18" fmla="*/ 79532 w 581514"/>
                <a:gd name="connsiteY18" fmla="*/ 522280 h 1038249"/>
                <a:gd name="connsiteX19" fmla="*/ 264889 w 581514"/>
                <a:gd name="connsiteY19" fmla="*/ 589812 h 1038249"/>
                <a:gd name="connsiteX20" fmla="*/ 398239 w 581514"/>
                <a:gd name="connsiteY20" fmla="*/ 713637 h 1038249"/>
                <a:gd name="connsiteX21" fmla="*/ 331564 w 581514"/>
                <a:gd name="connsiteY21" fmla="*/ 770787 h 1038249"/>
                <a:gd name="connsiteX22" fmla="*/ 208024 w 581514"/>
                <a:gd name="connsiteY22" fmla="*/ 732782 h 1038249"/>
                <a:gd name="connsiteX23" fmla="*/ 208024 w 581514"/>
                <a:gd name="connsiteY23" fmla="*/ 732782 h 1038249"/>
                <a:gd name="connsiteX24" fmla="*/ 78008 w 581514"/>
                <a:gd name="connsiteY24" fmla="*/ 774026 h 1038249"/>
                <a:gd name="connsiteX25" fmla="*/ 88009 w 581514"/>
                <a:gd name="connsiteY25" fmla="*/ 853559 h 1038249"/>
                <a:gd name="connsiteX26" fmla="*/ 171829 w 581514"/>
                <a:gd name="connsiteY26" fmla="*/ 904709 h 1038249"/>
                <a:gd name="connsiteX27" fmla="*/ 235838 w 581514"/>
                <a:gd name="connsiteY27" fmla="*/ 987005 h 1038249"/>
                <a:gd name="connsiteX28" fmla="*/ 264889 w 581514"/>
                <a:gd name="connsiteY28" fmla="*/ 1037487 h 1038249"/>
                <a:gd name="connsiteX29" fmla="*/ 360139 w 581514"/>
                <a:gd name="connsiteY29" fmla="*/ 1037487 h 1038249"/>
                <a:gd name="connsiteX30" fmla="*/ 397953 w 581514"/>
                <a:gd name="connsiteY30" fmla="*/ 964526 h 1038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1514" h="1038249">
                  <a:moveTo>
                    <a:pt x="397953" y="964526"/>
                  </a:moveTo>
                  <a:cubicBezTo>
                    <a:pt x="398239" y="913662"/>
                    <a:pt x="398239" y="913662"/>
                    <a:pt x="440815" y="891564"/>
                  </a:cubicBezTo>
                  <a:cubicBezTo>
                    <a:pt x="553782" y="835081"/>
                    <a:pt x="606550" y="714875"/>
                    <a:pt x="570069" y="607433"/>
                  </a:cubicBezTo>
                  <a:cubicBezTo>
                    <a:pt x="544257" y="531233"/>
                    <a:pt x="483106" y="493133"/>
                    <a:pt x="413193" y="467892"/>
                  </a:cubicBezTo>
                  <a:cubicBezTo>
                    <a:pt x="355471" y="447032"/>
                    <a:pt x="295083" y="433602"/>
                    <a:pt x="236695" y="414457"/>
                  </a:cubicBezTo>
                  <a:cubicBezTo>
                    <a:pt x="208024" y="405027"/>
                    <a:pt x="167638" y="373499"/>
                    <a:pt x="169639" y="342257"/>
                  </a:cubicBezTo>
                  <a:cubicBezTo>
                    <a:pt x="172020" y="302919"/>
                    <a:pt x="201166" y="279392"/>
                    <a:pt x="236314" y="266057"/>
                  </a:cubicBezTo>
                  <a:cubicBezTo>
                    <a:pt x="292702" y="244626"/>
                    <a:pt x="331564" y="275582"/>
                    <a:pt x="355186" y="294442"/>
                  </a:cubicBezTo>
                  <a:cubicBezTo>
                    <a:pt x="400239" y="330446"/>
                    <a:pt x="426814" y="332732"/>
                    <a:pt x="464438" y="295585"/>
                  </a:cubicBezTo>
                  <a:cubicBezTo>
                    <a:pt x="531589" y="227957"/>
                    <a:pt x="537875" y="216051"/>
                    <a:pt x="473486" y="167664"/>
                  </a:cubicBezTo>
                  <a:cubicBezTo>
                    <a:pt x="444054" y="145566"/>
                    <a:pt x="411383" y="129945"/>
                    <a:pt x="375379" y="121849"/>
                  </a:cubicBezTo>
                  <a:cubicBezTo>
                    <a:pt x="350518" y="116324"/>
                    <a:pt x="339850" y="104513"/>
                    <a:pt x="340327" y="75938"/>
                  </a:cubicBezTo>
                  <a:cubicBezTo>
                    <a:pt x="341089" y="27932"/>
                    <a:pt x="341089" y="-643"/>
                    <a:pt x="302227" y="119"/>
                  </a:cubicBezTo>
                  <a:cubicBezTo>
                    <a:pt x="302227" y="119"/>
                    <a:pt x="302227" y="119"/>
                    <a:pt x="302227" y="119"/>
                  </a:cubicBezTo>
                  <a:cubicBezTo>
                    <a:pt x="287939" y="119"/>
                    <a:pt x="273652" y="119"/>
                    <a:pt x="259364" y="24"/>
                  </a:cubicBezTo>
                  <a:cubicBezTo>
                    <a:pt x="169639" y="-738"/>
                    <a:pt x="168591" y="16312"/>
                    <a:pt x="169924" y="88511"/>
                  </a:cubicBezTo>
                  <a:cubicBezTo>
                    <a:pt x="170496" y="118896"/>
                    <a:pt x="164019" y="139756"/>
                    <a:pt x="133634" y="152138"/>
                  </a:cubicBezTo>
                  <a:cubicBezTo>
                    <a:pt x="116584" y="159092"/>
                    <a:pt x="100963" y="171760"/>
                    <a:pt x="87247" y="184619"/>
                  </a:cubicBezTo>
                  <a:cubicBezTo>
                    <a:pt x="-13337" y="278821"/>
                    <a:pt x="-40864" y="425411"/>
                    <a:pt x="79532" y="522280"/>
                  </a:cubicBezTo>
                  <a:cubicBezTo>
                    <a:pt x="131348" y="563904"/>
                    <a:pt x="197547" y="585050"/>
                    <a:pt x="264889" y="589812"/>
                  </a:cubicBezTo>
                  <a:cubicBezTo>
                    <a:pt x="391952" y="598766"/>
                    <a:pt x="410050" y="666488"/>
                    <a:pt x="398239" y="713637"/>
                  </a:cubicBezTo>
                  <a:cubicBezTo>
                    <a:pt x="388714" y="751737"/>
                    <a:pt x="360139" y="761262"/>
                    <a:pt x="331564" y="770787"/>
                  </a:cubicBezTo>
                  <a:cubicBezTo>
                    <a:pt x="264889" y="780312"/>
                    <a:pt x="246791" y="753547"/>
                    <a:pt x="208024" y="732782"/>
                  </a:cubicBezTo>
                  <a:cubicBezTo>
                    <a:pt x="208024" y="732782"/>
                    <a:pt x="208024" y="732782"/>
                    <a:pt x="208024" y="732782"/>
                  </a:cubicBezTo>
                  <a:cubicBezTo>
                    <a:pt x="169639" y="713637"/>
                    <a:pt x="127538" y="676871"/>
                    <a:pt x="78008" y="774026"/>
                  </a:cubicBezTo>
                  <a:cubicBezTo>
                    <a:pt x="55339" y="818412"/>
                    <a:pt x="55339" y="827937"/>
                    <a:pt x="88009" y="853559"/>
                  </a:cubicBezTo>
                  <a:cubicBezTo>
                    <a:pt x="119442" y="878229"/>
                    <a:pt x="141064" y="894612"/>
                    <a:pt x="171829" y="904709"/>
                  </a:cubicBezTo>
                  <a:cubicBezTo>
                    <a:pt x="235552" y="925664"/>
                    <a:pt x="236314" y="923187"/>
                    <a:pt x="235838" y="987005"/>
                  </a:cubicBezTo>
                  <a:cubicBezTo>
                    <a:pt x="235647" y="1016246"/>
                    <a:pt x="235456" y="1035773"/>
                    <a:pt x="264889" y="1037487"/>
                  </a:cubicBezTo>
                  <a:cubicBezTo>
                    <a:pt x="294416" y="1039202"/>
                    <a:pt x="328516" y="1037487"/>
                    <a:pt x="360139" y="1037487"/>
                  </a:cubicBezTo>
                  <a:cubicBezTo>
                    <a:pt x="398239" y="1037487"/>
                    <a:pt x="398239" y="1008912"/>
                    <a:pt x="397953" y="964526"/>
                  </a:cubicBezTo>
                  <a:close/>
                </a:path>
              </a:pathLst>
            </a:custGeom>
            <a:solidFill>
              <a:srgbClr val="DA7C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15" name="자유형: 도형 3714">
              <a:extLst>
                <a:ext uri="{FF2B5EF4-FFF2-40B4-BE49-F238E27FC236}">
                  <a16:creationId xmlns:a16="http://schemas.microsoft.com/office/drawing/2014/main" id="{D6D10123-1471-4694-A110-713199B15023}"/>
                </a:ext>
              </a:extLst>
            </p:cNvPr>
            <p:cNvSpPr/>
            <p:nvPr/>
          </p:nvSpPr>
          <p:spPr>
            <a:xfrm>
              <a:off x="5920475" y="1492223"/>
              <a:ext cx="336668" cy="970377"/>
            </a:xfrm>
            <a:custGeom>
              <a:avLst/>
              <a:gdLst>
                <a:gd name="connsiteX0" fmla="*/ 468535 w 468534"/>
                <a:gd name="connsiteY0" fmla="*/ 0 h 1350454"/>
                <a:gd name="connsiteX1" fmla="*/ 0 w 468534"/>
                <a:gd name="connsiteY1" fmla="*/ 675227 h 1350454"/>
                <a:gd name="connsiteX2" fmla="*/ 468535 w 468534"/>
                <a:gd name="connsiteY2" fmla="*/ 1350455 h 1350454"/>
                <a:gd name="connsiteX3" fmla="*/ 200025 w 468534"/>
                <a:gd name="connsiteY3" fmla="*/ 675227 h 1350454"/>
                <a:gd name="connsiteX4" fmla="*/ 468535 w 468534"/>
                <a:gd name="connsiteY4" fmla="*/ 0 h 135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8534" h="1350454">
                  <a:moveTo>
                    <a:pt x="468535" y="0"/>
                  </a:moveTo>
                  <a:cubicBezTo>
                    <a:pt x="194881" y="102203"/>
                    <a:pt x="0" y="365951"/>
                    <a:pt x="0" y="675227"/>
                  </a:cubicBezTo>
                  <a:cubicBezTo>
                    <a:pt x="0" y="984504"/>
                    <a:pt x="194881" y="1248251"/>
                    <a:pt x="468535" y="1350455"/>
                  </a:cubicBezTo>
                  <a:cubicBezTo>
                    <a:pt x="302133" y="1174337"/>
                    <a:pt x="200025" y="936688"/>
                    <a:pt x="200025" y="675227"/>
                  </a:cubicBezTo>
                  <a:cubicBezTo>
                    <a:pt x="200025" y="413766"/>
                    <a:pt x="302133" y="176117"/>
                    <a:pt x="468535" y="0"/>
                  </a:cubicBezTo>
                  <a:close/>
                </a:path>
              </a:pathLst>
            </a:custGeom>
            <a:solidFill>
              <a:srgbClr val="DA7D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716" name="자유형: 도형 3715">
              <a:extLst>
                <a:ext uri="{FF2B5EF4-FFF2-40B4-BE49-F238E27FC236}">
                  <a16:creationId xmlns:a16="http://schemas.microsoft.com/office/drawing/2014/main" id="{257D5672-BEB3-40DA-8284-F7A02EDC83DA}"/>
                </a:ext>
              </a:extLst>
            </p:cNvPr>
            <p:cNvSpPr/>
            <p:nvPr/>
          </p:nvSpPr>
          <p:spPr>
            <a:xfrm>
              <a:off x="6199859" y="1604862"/>
              <a:ext cx="417850" cy="745971"/>
            </a:xfrm>
            <a:custGeom>
              <a:avLst/>
              <a:gdLst>
                <a:gd name="connsiteX0" fmla="*/ 397953 w 581514"/>
                <a:gd name="connsiteY0" fmla="*/ 964526 h 1038153"/>
                <a:gd name="connsiteX1" fmla="*/ 440815 w 581514"/>
                <a:gd name="connsiteY1" fmla="*/ 891564 h 1038153"/>
                <a:gd name="connsiteX2" fmla="*/ 570070 w 581514"/>
                <a:gd name="connsiteY2" fmla="*/ 607433 h 1038153"/>
                <a:gd name="connsiteX3" fmla="*/ 413193 w 581514"/>
                <a:gd name="connsiteY3" fmla="*/ 467892 h 1038153"/>
                <a:gd name="connsiteX4" fmla="*/ 236695 w 581514"/>
                <a:gd name="connsiteY4" fmla="*/ 414457 h 1038153"/>
                <a:gd name="connsiteX5" fmla="*/ 169639 w 581514"/>
                <a:gd name="connsiteY5" fmla="*/ 342257 h 1038153"/>
                <a:gd name="connsiteX6" fmla="*/ 236314 w 581514"/>
                <a:gd name="connsiteY6" fmla="*/ 266057 h 1038153"/>
                <a:gd name="connsiteX7" fmla="*/ 355186 w 581514"/>
                <a:gd name="connsiteY7" fmla="*/ 294442 h 1038153"/>
                <a:gd name="connsiteX8" fmla="*/ 464437 w 581514"/>
                <a:gd name="connsiteY8" fmla="*/ 295585 h 1038153"/>
                <a:gd name="connsiteX9" fmla="*/ 473486 w 581514"/>
                <a:gd name="connsiteY9" fmla="*/ 167664 h 1038153"/>
                <a:gd name="connsiteX10" fmla="*/ 375379 w 581514"/>
                <a:gd name="connsiteY10" fmla="*/ 121849 h 1038153"/>
                <a:gd name="connsiteX11" fmla="*/ 340327 w 581514"/>
                <a:gd name="connsiteY11" fmla="*/ 75938 h 1038153"/>
                <a:gd name="connsiteX12" fmla="*/ 302227 w 581514"/>
                <a:gd name="connsiteY12" fmla="*/ 119 h 1038153"/>
                <a:gd name="connsiteX13" fmla="*/ 302227 w 581514"/>
                <a:gd name="connsiteY13" fmla="*/ 119 h 1038153"/>
                <a:gd name="connsiteX14" fmla="*/ 259364 w 581514"/>
                <a:gd name="connsiteY14" fmla="*/ 24 h 1038153"/>
                <a:gd name="connsiteX15" fmla="*/ 169925 w 581514"/>
                <a:gd name="connsiteY15" fmla="*/ 88511 h 1038153"/>
                <a:gd name="connsiteX16" fmla="*/ 133634 w 581514"/>
                <a:gd name="connsiteY16" fmla="*/ 152138 h 1038153"/>
                <a:gd name="connsiteX17" fmla="*/ 87247 w 581514"/>
                <a:gd name="connsiteY17" fmla="*/ 184619 h 1038153"/>
                <a:gd name="connsiteX18" fmla="*/ 79532 w 581514"/>
                <a:gd name="connsiteY18" fmla="*/ 522280 h 1038153"/>
                <a:gd name="connsiteX19" fmla="*/ 264889 w 581514"/>
                <a:gd name="connsiteY19" fmla="*/ 589812 h 1038153"/>
                <a:gd name="connsiteX20" fmla="*/ 398239 w 581514"/>
                <a:gd name="connsiteY20" fmla="*/ 713637 h 1038153"/>
                <a:gd name="connsiteX21" fmla="*/ 331564 w 581514"/>
                <a:gd name="connsiteY21" fmla="*/ 770787 h 1038153"/>
                <a:gd name="connsiteX22" fmla="*/ 208025 w 581514"/>
                <a:gd name="connsiteY22" fmla="*/ 732782 h 1038153"/>
                <a:gd name="connsiteX23" fmla="*/ 208025 w 581514"/>
                <a:gd name="connsiteY23" fmla="*/ 732782 h 1038153"/>
                <a:gd name="connsiteX24" fmla="*/ 78008 w 581514"/>
                <a:gd name="connsiteY24" fmla="*/ 774026 h 1038153"/>
                <a:gd name="connsiteX25" fmla="*/ 88009 w 581514"/>
                <a:gd name="connsiteY25" fmla="*/ 853464 h 1038153"/>
                <a:gd name="connsiteX26" fmla="*/ 171829 w 581514"/>
                <a:gd name="connsiteY26" fmla="*/ 904613 h 1038153"/>
                <a:gd name="connsiteX27" fmla="*/ 235837 w 581514"/>
                <a:gd name="connsiteY27" fmla="*/ 986909 h 1038153"/>
                <a:gd name="connsiteX28" fmla="*/ 264889 w 581514"/>
                <a:gd name="connsiteY28" fmla="*/ 1037392 h 1038153"/>
                <a:gd name="connsiteX29" fmla="*/ 360139 w 581514"/>
                <a:gd name="connsiteY29" fmla="*/ 1037392 h 1038153"/>
                <a:gd name="connsiteX30" fmla="*/ 397953 w 581514"/>
                <a:gd name="connsiteY30" fmla="*/ 964526 h 1038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1514" h="1038153">
                  <a:moveTo>
                    <a:pt x="397953" y="964526"/>
                  </a:moveTo>
                  <a:cubicBezTo>
                    <a:pt x="398239" y="913662"/>
                    <a:pt x="398239" y="913662"/>
                    <a:pt x="440815" y="891564"/>
                  </a:cubicBezTo>
                  <a:cubicBezTo>
                    <a:pt x="553782" y="835081"/>
                    <a:pt x="606550" y="714875"/>
                    <a:pt x="570070" y="607433"/>
                  </a:cubicBezTo>
                  <a:cubicBezTo>
                    <a:pt x="544257" y="531233"/>
                    <a:pt x="483106" y="493133"/>
                    <a:pt x="413193" y="467892"/>
                  </a:cubicBezTo>
                  <a:cubicBezTo>
                    <a:pt x="355471" y="447032"/>
                    <a:pt x="295083" y="433602"/>
                    <a:pt x="236695" y="414457"/>
                  </a:cubicBezTo>
                  <a:cubicBezTo>
                    <a:pt x="208025" y="405027"/>
                    <a:pt x="167638" y="373499"/>
                    <a:pt x="169639" y="342257"/>
                  </a:cubicBezTo>
                  <a:cubicBezTo>
                    <a:pt x="172020" y="302919"/>
                    <a:pt x="201167" y="279392"/>
                    <a:pt x="236314" y="266057"/>
                  </a:cubicBezTo>
                  <a:cubicBezTo>
                    <a:pt x="292702" y="244626"/>
                    <a:pt x="331564" y="275582"/>
                    <a:pt x="355186" y="294442"/>
                  </a:cubicBezTo>
                  <a:cubicBezTo>
                    <a:pt x="400239" y="330446"/>
                    <a:pt x="426814" y="332732"/>
                    <a:pt x="464437" y="295585"/>
                  </a:cubicBezTo>
                  <a:cubicBezTo>
                    <a:pt x="531589" y="227957"/>
                    <a:pt x="537875" y="216051"/>
                    <a:pt x="473486" y="167664"/>
                  </a:cubicBezTo>
                  <a:cubicBezTo>
                    <a:pt x="444054" y="145566"/>
                    <a:pt x="411383" y="129945"/>
                    <a:pt x="375379" y="121849"/>
                  </a:cubicBezTo>
                  <a:cubicBezTo>
                    <a:pt x="350518" y="116324"/>
                    <a:pt x="339851" y="104513"/>
                    <a:pt x="340327" y="75938"/>
                  </a:cubicBezTo>
                  <a:cubicBezTo>
                    <a:pt x="341089" y="27932"/>
                    <a:pt x="341089" y="-643"/>
                    <a:pt x="302227" y="119"/>
                  </a:cubicBezTo>
                  <a:cubicBezTo>
                    <a:pt x="302227" y="119"/>
                    <a:pt x="302227" y="119"/>
                    <a:pt x="302227" y="119"/>
                  </a:cubicBezTo>
                  <a:cubicBezTo>
                    <a:pt x="287939" y="119"/>
                    <a:pt x="273652" y="119"/>
                    <a:pt x="259364" y="24"/>
                  </a:cubicBezTo>
                  <a:cubicBezTo>
                    <a:pt x="169639" y="-738"/>
                    <a:pt x="168591" y="16312"/>
                    <a:pt x="169925" y="88511"/>
                  </a:cubicBezTo>
                  <a:cubicBezTo>
                    <a:pt x="170496" y="118896"/>
                    <a:pt x="164019" y="139756"/>
                    <a:pt x="133634" y="152138"/>
                  </a:cubicBezTo>
                  <a:cubicBezTo>
                    <a:pt x="116584" y="159092"/>
                    <a:pt x="100963" y="171760"/>
                    <a:pt x="87247" y="184619"/>
                  </a:cubicBezTo>
                  <a:cubicBezTo>
                    <a:pt x="-13337" y="278821"/>
                    <a:pt x="-40864" y="425411"/>
                    <a:pt x="79532" y="522280"/>
                  </a:cubicBezTo>
                  <a:cubicBezTo>
                    <a:pt x="131348" y="563904"/>
                    <a:pt x="197547" y="585050"/>
                    <a:pt x="264889" y="589812"/>
                  </a:cubicBezTo>
                  <a:cubicBezTo>
                    <a:pt x="391952" y="598766"/>
                    <a:pt x="410050" y="666488"/>
                    <a:pt x="398239" y="713637"/>
                  </a:cubicBezTo>
                  <a:cubicBezTo>
                    <a:pt x="388714" y="751737"/>
                    <a:pt x="360139" y="761262"/>
                    <a:pt x="331564" y="770787"/>
                  </a:cubicBezTo>
                  <a:cubicBezTo>
                    <a:pt x="264889" y="780312"/>
                    <a:pt x="246791" y="753547"/>
                    <a:pt x="208025" y="732782"/>
                  </a:cubicBezTo>
                  <a:cubicBezTo>
                    <a:pt x="208025" y="732782"/>
                    <a:pt x="208025" y="732782"/>
                    <a:pt x="208025" y="732782"/>
                  </a:cubicBezTo>
                  <a:cubicBezTo>
                    <a:pt x="169639" y="713637"/>
                    <a:pt x="127538" y="676871"/>
                    <a:pt x="78008" y="774026"/>
                  </a:cubicBezTo>
                  <a:cubicBezTo>
                    <a:pt x="55339" y="818317"/>
                    <a:pt x="55339" y="827842"/>
                    <a:pt x="88009" y="853464"/>
                  </a:cubicBezTo>
                  <a:cubicBezTo>
                    <a:pt x="119442" y="878134"/>
                    <a:pt x="141064" y="894517"/>
                    <a:pt x="171829" y="904613"/>
                  </a:cubicBezTo>
                  <a:cubicBezTo>
                    <a:pt x="235552" y="925568"/>
                    <a:pt x="236314" y="923092"/>
                    <a:pt x="235837" y="986909"/>
                  </a:cubicBezTo>
                  <a:cubicBezTo>
                    <a:pt x="235647" y="1016151"/>
                    <a:pt x="235456" y="1035677"/>
                    <a:pt x="264889" y="1037392"/>
                  </a:cubicBezTo>
                  <a:cubicBezTo>
                    <a:pt x="294416" y="1039106"/>
                    <a:pt x="328516" y="1037392"/>
                    <a:pt x="360139" y="1037392"/>
                  </a:cubicBezTo>
                  <a:cubicBezTo>
                    <a:pt x="398239" y="1037487"/>
                    <a:pt x="398239" y="1008912"/>
                    <a:pt x="397953" y="964526"/>
                  </a:cubicBezTo>
                  <a:close/>
                </a:path>
              </a:pathLst>
            </a:custGeom>
            <a:solidFill>
              <a:srgbClr val="FBBA0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3717" name="Group 37">
            <a:extLst>
              <a:ext uri="{FF2B5EF4-FFF2-40B4-BE49-F238E27FC236}">
                <a16:creationId xmlns:a16="http://schemas.microsoft.com/office/drawing/2014/main" id="{9DFF2992-57FE-4F4D-8D37-F1EA09CFEE26}"/>
              </a:ext>
            </a:extLst>
          </p:cNvPr>
          <p:cNvGrpSpPr/>
          <p:nvPr/>
        </p:nvGrpSpPr>
        <p:grpSpPr>
          <a:xfrm>
            <a:off x="6420186" y="3169387"/>
            <a:ext cx="5130744" cy="946557"/>
            <a:chOff x="611559" y="2708920"/>
            <a:chExt cx="2675111" cy="946557"/>
          </a:xfrm>
        </p:grpSpPr>
        <p:sp>
          <p:nvSpPr>
            <p:cNvPr id="3718" name="Rounded Rectangle 58">
              <a:extLst>
                <a:ext uri="{FF2B5EF4-FFF2-40B4-BE49-F238E27FC236}">
                  <a16:creationId xmlns:a16="http://schemas.microsoft.com/office/drawing/2014/main" id="{C2C2A72C-517B-44BA-B159-8E2CD383A505}"/>
                </a:ext>
              </a:extLst>
            </p:cNvPr>
            <p:cNvSpPr/>
            <p:nvPr/>
          </p:nvSpPr>
          <p:spPr>
            <a:xfrm>
              <a:off x="611559" y="2708920"/>
              <a:ext cx="1307183" cy="379785"/>
            </a:xfrm>
            <a:prstGeom prst="rect">
              <a:avLst/>
            </a:prstGeom>
            <a:solidFill>
              <a:schemeClr val="accent3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bg1"/>
                </a:solidFill>
              </a:endParaRPr>
            </a:p>
          </p:txBody>
        </p:sp>
        <p:sp>
          <p:nvSpPr>
            <p:cNvPr id="3719" name="TextBox 3718">
              <a:extLst>
                <a:ext uri="{FF2B5EF4-FFF2-40B4-BE49-F238E27FC236}">
                  <a16:creationId xmlns:a16="http://schemas.microsoft.com/office/drawing/2014/main" id="{98B8AE05-A984-4B0E-8290-13E624216576}"/>
                </a:ext>
              </a:extLst>
            </p:cNvPr>
            <p:cNvSpPr txBox="1"/>
            <p:nvPr/>
          </p:nvSpPr>
          <p:spPr>
            <a:xfrm>
              <a:off x="665833" y="3193812"/>
              <a:ext cx="2620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0" name="TextBox 3719">
              <a:extLst>
                <a:ext uri="{FF2B5EF4-FFF2-40B4-BE49-F238E27FC236}">
                  <a16:creationId xmlns:a16="http://schemas.microsoft.com/office/drawing/2014/main" id="{B08EB376-7A51-40AB-B4F7-9B4DC7CD4503}"/>
                </a:ext>
              </a:extLst>
            </p:cNvPr>
            <p:cNvSpPr txBox="1"/>
            <p:nvPr/>
          </p:nvSpPr>
          <p:spPr>
            <a:xfrm>
              <a:off x="665833" y="2744923"/>
              <a:ext cx="1501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21" name="Group 41">
            <a:extLst>
              <a:ext uri="{FF2B5EF4-FFF2-40B4-BE49-F238E27FC236}">
                <a16:creationId xmlns:a16="http://schemas.microsoft.com/office/drawing/2014/main" id="{EC375504-7362-4CF4-8284-F476C26D56D5}"/>
              </a:ext>
            </a:extLst>
          </p:cNvPr>
          <p:cNvGrpSpPr/>
          <p:nvPr/>
        </p:nvGrpSpPr>
        <p:grpSpPr>
          <a:xfrm>
            <a:off x="6420186" y="4206184"/>
            <a:ext cx="5130744" cy="946557"/>
            <a:chOff x="611559" y="2708920"/>
            <a:chExt cx="2675111" cy="946557"/>
          </a:xfrm>
        </p:grpSpPr>
        <p:sp>
          <p:nvSpPr>
            <p:cNvPr id="3722" name="Rounded Rectangle 64">
              <a:extLst>
                <a:ext uri="{FF2B5EF4-FFF2-40B4-BE49-F238E27FC236}">
                  <a16:creationId xmlns:a16="http://schemas.microsoft.com/office/drawing/2014/main" id="{1507D70F-C8FB-432B-82FC-B9DAC49A89E4}"/>
                </a:ext>
              </a:extLst>
            </p:cNvPr>
            <p:cNvSpPr/>
            <p:nvPr/>
          </p:nvSpPr>
          <p:spPr>
            <a:xfrm>
              <a:off x="611559" y="2708920"/>
              <a:ext cx="1307183" cy="379785"/>
            </a:xfrm>
            <a:prstGeom prst="rect">
              <a:avLst/>
            </a:prstGeom>
            <a:solidFill>
              <a:schemeClr val="accent2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/>
            </a:p>
          </p:txBody>
        </p:sp>
        <p:sp>
          <p:nvSpPr>
            <p:cNvPr id="3723" name="TextBox 3722">
              <a:extLst>
                <a:ext uri="{FF2B5EF4-FFF2-40B4-BE49-F238E27FC236}">
                  <a16:creationId xmlns:a16="http://schemas.microsoft.com/office/drawing/2014/main" id="{686E07E4-BAEA-4B47-89D5-49A0B035704F}"/>
                </a:ext>
              </a:extLst>
            </p:cNvPr>
            <p:cNvSpPr txBox="1"/>
            <p:nvPr/>
          </p:nvSpPr>
          <p:spPr>
            <a:xfrm>
              <a:off x="665833" y="3193812"/>
              <a:ext cx="2620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4" name="TextBox 3723">
              <a:extLst>
                <a:ext uri="{FF2B5EF4-FFF2-40B4-BE49-F238E27FC236}">
                  <a16:creationId xmlns:a16="http://schemas.microsoft.com/office/drawing/2014/main" id="{4657B3CB-A674-4558-A93D-224CDDD6612C}"/>
                </a:ext>
              </a:extLst>
            </p:cNvPr>
            <p:cNvSpPr txBox="1"/>
            <p:nvPr/>
          </p:nvSpPr>
          <p:spPr>
            <a:xfrm>
              <a:off x="665833" y="2744923"/>
              <a:ext cx="1501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725" name="Group 45">
            <a:extLst>
              <a:ext uri="{FF2B5EF4-FFF2-40B4-BE49-F238E27FC236}">
                <a16:creationId xmlns:a16="http://schemas.microsoft.com/office/drawing/2014/main" id="{85FDD2A4-7FDF-4947-ACEC-253481CE9537}"/>
              </a:ext>
            </a:extLst>
          </p:cNvPr>
          <p:cNvGrpSpPr/>
          <p:nvPr/>
        </p:nvGrpSpPr>
        <p:grpSpPr>
          <a:xfrm>
            <a:off x="6420186" y="5242981"/>
            <a:ext cx="5130744" cy="946557"/>
            <a:chOff x="611559" y="2708920"/>
            <a:chExt cx="2675111" cy="946557"/>
          </a:xfrm>
        </p:grpSpPr>
        <p:sp>
          <p:nvSpPr>
            <p:cNvPr id="3726" name="Rounded Rectangle 68">
              <a:extLst>
                <a:ext uri="{FF2B5EF4-FFF2-40B4-BE49-F238E27FC236}">
                  <a16:creationId xmlns:a16="http://schemas.microsoft.com/office/drawing/2014/main" id="{0EB2774B-A4C0-45CE-8FA6-558442E2DFC1}"/>
                </a:ext>
              </a:extLst>
            </p:cNvPr>
            <p:cNvSpPr/>
            <p:nvPr/>
          </p:nvSpPr>
          <p:spPr>
            <a:xfrm>
              <a:off x="611559" y="2708920"/>
              <a:ext cx="1307183" cy="379785"/>
            </a:xfrm>
            <a:prstGeom prst="rect">
              <a:avLst/>
            </a:prstGeom>
            <a:solidFill>
              <a:schemeClr val="accent4"/>
            </a:solidFill>
            <a:ln w="444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727" name="TextBox 3726">
              <a:extLst>
                <a:ext uri="{FF2B5EF4-FFF2-40B4-BE49-F238E27FC236}">
                  <a16:creationId xmlns:a16="http://schemas.microsoft.com/office/drawing/2014/main" id="{11CF0595-1665-4141-A0D6-EA085DBECC74}"/>
                </a:ext>
              </a:extLst>
            </p:cNvPr>
            <p:cNvSpPr txBox="1"/>
            <p:nvPr/>
          </p:nvSpPr>
          <p:spPr>
            <a:xfrm>
              <a:off x="665833" y="3193812"/>
              <a:ext cx="26208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8" name="TextBox 3727">
              <a:extLst>
                <a:ext uri="{FF2B5EF4-FFF2-40B4-BE49-F238E27FC236}">
                  <a16:creationId xmlns:a16="http://schemas.microsoft.com/office/drawing/2014/main" id="{003D8F32-046F-4838-B4A9-84B5C5C01AA3}"/>
                </a:ext>
              </a:extLst>
            </p:cNvPr>
            <p:cNvSpPr txBox="1"/>
            <p:nvPr/>
          </p:nvSpPr>
          <p:spPr>
            <a:xfrm>
              <a:off x="665833" y="2744923"/>
              <a:ext cx="1501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729" name="TextBox 3728">
            <a:extLst>
              <a:ext uri="{FF2B5EF4-FFF2-40B4-BE49-F238E27FC236}">
                <a16:creationId xmlns:a16="http://schemas.microsoft.com/office/drawing/2014/main" id="{7CA12C79-5D64-465C-BF72-7671E69BA814}"/>
              </a:ext>
            </a:extLst>
          </p:cNvPr>
          <p:cNvSpPr txBox="1"/>
          <p:nvPr/>
        </p:nvSpPr>
        <p:spPr>
          <a:xfrm>
            <a:off x="6458266" y="2134181"/>
            <a:ext cx="5092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NO.1 Presentation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30" name="TextBox 3729">
            <a:extLst>
              <a:ext uri="{FF2B5EF4-FFF2-40B4-BE49-F238E27FC236}">
                <a16:creationId xmlns:a16="http://schemas.microsoft.com/office/drawing/2014/main" id="{0F4FB29C-7A54-4086-A63B-7A708D2EE289}"/>
              </a:ext>
            </a:extLst>
          </p:cNvPr>
          <p:cNvSpPr txBox="1"/>
          <p:nvPr/>
        </p:nvSpPr>
        <p:spPr>
          <a:xfrm>
            <a:off x="6458266" y="1835383"/>
            <a:ext cx="5092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PowerPoint  Presentation</a:t>
            </a:r>
            <a:endParaRPr lang="ko-KR" altLang="en-US" sz="16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3731" name="TextBox 3730">
            <a:extLst>
              <a:ext uri="{FF2B5EF4-FFF2-40B4-BE49-F238E27FC236}">
                <a16:creationId xmlns:a16="http://schemas.microsoft.com/office/drawing/2014/main" id="{17D0D513-1D83-4CF5-826B-F6F0856311ED}"/>
              </a:ext>
            </a:extLst>
          </p:cNvPr>
          <p:cNvSpPr txBox="1"/>
          <p:nvPr/>
        </p:nvSpPr>
        <p:spPr>
          <a:xfrm>
            <a:off x="6458266" y="2620154"/>
            <a:ext cx="5130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11305</TotalTime>
  <Words>137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78</cp:revision>
  <dcterms:created xsi:type="dcterms:W3CDTF">2018-02-18T19:39:47Z</dcterms:created>
  <dcterms:modified xsi:type="dcterms:W3CDTF">2024-02-21T18:38:34Z</dcterms:modified>
</cp:coreProperties>
</file>