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09" name="그룹 108">
            <a:extLst>
              <a:ext uri="{FF2B5EF4-FFF2-40B4-BE49-F238E27FC236}">
                <a16:creationId xmlns:a16="http://schemas.microsoft.com/office/drawing/2014/main" id="{7E5F297B-F724-44BA-9397-97D268441437}"/>
              </a:ext>
            </a:extLst>
          </p:cNvPr>
          <p:cNvGrpSpPr/>
          <p:nvPr/>
        </p:nvGrpSpPr>
        <p:grpSpPr>
          <a:xfrm>
            <a:off x="6512527" y="1504330"/>
            <a:ext cx="5141116" cy="4902651"/>
            <a:chOff x="5950772" y="1338319"/>
            <a:chExt cx="4934917" cy="4706016"/>
          </a:xfrm>
        </p:grpSpPr>
        <p:sp>
          <p:nvSpPr>
            <p:cNvPr id="110" name="자유형: 도형 109">
              <a:extLst>
                <a:ext uri="{FF2B5EF4-FFF2-40B4-BE49-F238E27FC236}">
                  <a16:creationId xmlns:a16="http://schemas.microsoft.com/office/drawing/2014/main" id="{99EF2C9F-3C0C-4EB0-9F0D-AB46185662C6}"/>
                </a:ext>
              </a:extLst>
            </p:cNvPr>
            <p:cNvSpPr/>
            <p:nvPr/>
          </p:nvSpPr>
          <p:spPr>
            <a:xfrm>
              <a:off x="7518110" y="2941898"/>
              <a:ext cx="965587" cy="1646266"/>
            </a:xfrm>
            <a:custGeom>
              <a:avLst/>
              <a:gdLst>
                <a:gd name="connsiteX0" fmla="*/ 397471 w 1298288"/>
                <a:gd name="connsiteY0" fmla="*/ 1183376 h 2213501"/>
                <a:gd name="connsiteX1" fmla="*/ 591029 w 1298288"/>
                <a:gd name="connsiteY1" fmla="*/ 1183376 h 2213501"/>
                <a:gd name="connsiteX2" fmla="*/ 603496 w 1298288"/>
                <a:gd name="connsiteY2" fmla="*/ 1183376 h 2213501"/>
                <a:gd name="connsiteX3" fmla="*/ 879041 w 1298288"/>
                <a:gd name="connsiteY3" fmla="*/ 1183376 h 2213501"/>
                <a:gd name="connsiteX4" fmla="*/ 1022783 w 1298288"/>
                <a:gd name="connsiteY4" fmla="*/ 1355645 h 2213501"/>
                <a:gd name="connsiteX5" fmla="*/ 1029545 w 1298288"/>
                <a:gd name="connsiteY5" fmla="*/ 1377515 h 2213501"/>
                <a:gd name="connsiteX6" fmla="*/ 1052261 w 1298288"/>
                <a:gd name="connsiteY6" fmla="*/ 1821895 h 2213501"/>
                <a:gd name="connsiteX7" fmla="*/ 988499 w 1298288"/>
                <a:gd name="connsiteY7" fmla="*/ 1825170 h 2213501"/>
                <a:gd name="connsiteX8" fmla="*/ 839263 w 1298288"/>
                <a:gd name="connsiteY8" fmla="*/ 1690462 h 2213501"/>
                <a:gd name="connsiteX9" fmla="*/ 827852 w 1298288"/>
                <a:gd name="connsiteY9" fmla="*/ 1467215 h 2213501"/>
                <a:gd name="connsiteX10" fmla="*/ 603496 w 1298288"/>
                <a:gd name="connsiteY10" fmla="*/ 1198273 h 2213501"/>
                <a:gd name="connsiteX11" fmla="*/ 603496 w 1298288"/>
                <a:gd name="connsiteY11" fmla="*/ 2082755 h 2213501"/>
                <a:gd name="connsiteX12" fmla="*/ 472749 w 1298288"/>
                <a:gd name="connsiteY12" fmla="*/ 2213501 h 2213501"/>
                <a:gd name="connsiteX13" fmla="*/ 397471 w 1298288"/>
                <a:gd name="connsiteY13" fmla="*/ 2213501 h 2213501"/>
                <a:gd name="connsiteX14" fmla="*/ 617337 w 1298288"/>
                <a:gd name="connsiteY14" fmla="*/ 406715 h 2213501"/>
                <a:gd name="connsiteX15" fmla="*/ 652995 w 1298288"/>
                <a:gd name="connsiteY15" fmla="*/ 406715 h 2213501"/>
                <a:gd name="connsiteX16" fmla="*/ 883479 w 1298288"/>
                <a:gd name="connsiteY16" fmla="*/ 637199 h 2213501"/>
                <a:gd name="connsiteX17" fmla="*/ 883479 w 1298288"/>
                <a:gd name="connsiteY17" fmla="*/ 769953 h 2213501"/>
                <a:gd name="connsiteX18" fmla="*/ 1294261 w 1298288"/>
                <a:gd name="connsiteY18" fmla="*/ 966364 h 2213501"/>
                <a:gd name="connsiteX19" fmla="*/ 1297589 w 1298288"/>
                <a:gd name="connsiteY19" fmla="*/ 975714 h 2213501"/>
                <a:gd name="connsiteX20" fmla="*/ 1276881 w 1298288"/>
                <a:gd name="connsiteY20" fmla="*/ 1019032 h 2213501"/>
                <a:gd name="connsiteX21" fmla="*/ 1075611 w 1298288"/>
                <a:gd name="connsiteY21" fmla="*/ 1090084 h 2213501"/>
                <a:gd name="connsiteX22" fmla="*/ 883479 w 1298288"/>
                <a:gd name="connsiteY22" fmla="*/ 998218 h 2213501"/>
                <a:gd name="connsiteX23" fmla="*/ 883479 w 1298288"/>
                <a:gd name="connsiteY23" fmla="*/ 1151522 h 2213501"/>
                <a:gd name="connsiteX24" fmla="*/ 386906 w 1298288"/>
                <a:gd name="connsiteY24" fmla="*/ 1151522 h 2213501"/>
                <a:gd name="connsiteX25" fmla="*/ 386906 w 1298288"/>
                <a:gd name="connsiteY25" fmla="*/ 871011 h 2213501"/>
                <a:gd name="connsiteX26" fmla="*/ 100742 w 1298288"/>
                <a:gd name="connsiteY26" fmla="*/ 1212273 h 2213501"/>
                <a:gd name="connsiteX27" fmla="*/ 90758 w 1298288"/>
                <a:gd name="connsiteY27" fmla="*/ 1213171 h 2213501"/>
                <a:gd name="connsiteX28" fmla="*/ 53991 w 1298288"/>
                <a:gd name="connsiteY28" fmla="*/ 1182320 h 2213501"/>
                <a:gd name="connsiteX29" fmla="*/ 35290 w 1298288"/>
                <a:gd name="connsiteY29" fmla="*/ 969692 h 2213501"/>
                <a:gd name="connsiteX30" fmla="*/ 443431 w 1298288"/>
                <a:gd name="connsiteY30" fmla="*/ 482944 h 2213501"/>
                <a:gd name="connsiteX31" fmla="*/ 452834 w 1298288"/>
                <a:gd name="connsiteY31" fmla="*/ 475813 h 2213501"/>
                <a:gd name="connsiteX32" fmla="*/ 617337 w 1298288"/>
                <a:gd name="connsiteY32" fmla="*/ 406715 h 2213501"/>
                <a:gd name="connsiteX33" fmla="*/ 717074 w 1298288"/>
                <a:gd name="connsiteY33" fmla="*/ 0 h 2213501"/>
                <a:gd name="connsiteX34" fmla="*/ 941589 w 1298288"/>
                <a:gd name="connsiteY34" fmla="*/ 192818 h 2213501"/>
                <a:gd name="connsiteX35" fmla="*/ 717074 w 1298288"/>
                <a:gd name="connsiteY35" fmla="*/ 385637 h 2213501"/>
                <a:gd name="connsiteX36" fmla="*/ 492560 w 1298288"/>
                <a:gd name="connsiteY36" fmla="*/ 192818 h 2213501"/>
                <a:gd name="connsiteX37" fmla="*/ 717074 w 1298288"/>
                <a:gd name="connsiteY37" fmla="*/ 0 h 2213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298288" h="2213501">
                  <a:moveTo>
                    <a:pt x="397471" y="1183376"/>
                  </a:moveTo>
                  <a:lnTo>
                    <a:pt x="591029" y="1183376"/>
                  </a:lnTo>
                  <a:lnTo>
                    <a:pt x="603496" y="1183376"/>
                  </a:lnTo>
                  <a:lnTo>
                    <a:pt x="879041" y="1183376"/>
                  </a:lnTo>
                  <a:lnTo>
                    <a:pt x="1022783" y="1355645"/>
                  </a:lnTo>
                  <a:cubicBezTo>
                    <a:pt x="1031394" y="1362935"/>
                    <a:pt x="1029545" y="1377515"/>
                    <a:pt x="1029545" y="1377515"/>
                  </a:cubicBezTo>
                  <a:lnTo>
                    <a:pt x="1052261" y="1821895"/>
                  </a:lnTo>
                  <a:lnTo>
                    <a:pt x="988499" y="1825170"/>
                  </a:lnTo>
                  <a:cubicBezTo>
                    <a:pt x="910104" y="1829185"/>
                    <a:pt x="843277" y="1768857"/>
                    <a:pt x="839263" y="1690462"/>
                  </a:cubicBezTo>
                  <a:lnTo>
                    <a:pt x="827852" y="1467215"/>
                  </a:lnTo>
                  <a:lnTo>
                    <a:pt x="603496" y="1198273"/>
                  </a:lnTo>
                  <a:lnTo>
                    <a:pt x="603496" y="2082755"/>
                  </a:lnTo>
                  <a:cubicBezTo>
                    <a:pt x="603496" y="2154969"/>
                    <a:pt x="544964" y="2213501"/>
                    <a:pt x="472749" y="2213501"/>
                  </a:cubicBezTo>
                  <a:lnTo>
                    <a:pt x="397471" y="2213501"/>
                  </a:lnTo>
                  <a:close/>
                  <a:moveTo>
                    <a:pt x="617337" y="406715"/>
                  </a:moveTo>
                  <a:lnTo>
                    <a:pt x="652995" y="406715"/>
                  </a:lnTo>
                  <a:cubicBezTo>
                    <a:pt x="780308" y="406715"/>
                    <a:pt x="883479" y="509939"/>
                    <a:pt x="883479" y="637199"/>
                  </a:cubicBezTo>
                  <a:lnTo>
                    <a:pt x="883479" y="769953"/>
                  </a:lnTo>
                  <a:lnTo>
                    <a:pt x="1294261" y="966364"/>
                  </a:lnTo>
                  <a:cubicBezTo>
                    <a:pt x="1297801" y="968054"/>
                    <a:pt x="1299280" y="972280"/>
                    <a:pt x="1297589" y="975714"/>
                  </a:cubicBezTo>
                  <a:lnTo>
                    <a:pt x="1276881" y="1019032"/>
                  </a:lnTo>
                  <a:cubicBezTo>
                    <a:pt x="1240959" y="1094205"/>
                    <a:pt x="1150836" y="1126059"/>
                    <a:pt x="1075611" y="1090084"/>
                  </a:cubicBezTo>
                  <a:lnTo>
                    <a:pt x="883479" y="998218"/>
                  </a:lnTo>
                  <a:lnTo>
                    <a:pt x="883479" y="1151522"/>
                  </a:lnTo>
                  <a:lnTo>
                    <a:pt x="386906" y="1151522"/>
                  </a:lnTo>
                  <a:lnTo>
                    <a:pt x="386906" y="871011"/>
                  </a:lnTo>
                  <a:lnTo>
                    <a:pt x="100742" y="1212273"/>
                  </a:lnTo>
                  <a:cubicBezTo>
                    <a:pt x="98207" y="1215284"/>
                    <a:pt x="93769" y="1215707"/>
                    <a:pt x="90758" y="1213171"/>
                  </a:cubicBezTo>
                  <a:lnTo>
                    <a:pt x="53991" y="1182320"/>
                  </a:lnTo>
                  <a:cubicBezTo>
                    <a:pt x="-9930" y="1128754"/>
                    <a:pt x="-18277" y="1033559"/>
                    <a:pt x="35290" y="969692"/>
                  </a:cubicBezTo>
                  <a:lnTo>
                    <a:pt x="443431" y="482944"/>
                  </a:lnTo>
                  <a:cubicBezTo>
                    <a:pt x="446072" y="479775"/>
                    <a:pt x="449347" y="477450"/>
                    <a:pt x="452834" y="475813"/>
                  </a:cubicBezTo>
                  <a:cubicBezTo>
                    <a:pt x="494673" y="433181"/>
                    <a:pt x="552888" y="406715"/>
                    <a:pt x="617337" y="406715"/>
                  </a:cubicBezTo>
                  <a:close/>
                  <a:moveTo>
                    <a:pt x="717074" y="0"/>
                  </a:moveTo>
                  <a:cubicBezTo>
                    <a:pt x="841070" y="0"/>
                    <a:pt x="941589" y="86328"/>
                    <a:pt x="941589" y="192818"/>
                  </a:cubicBezTo>
                  <a:cubicBezTo>
                    <a:pt x="941589" y="299309"/>
                    <a:pt x="841070" y="385637"/>
                    <a:pt x="717074" y="385637"/>
                  </a:cubicBezTo>
                  <a:cubicBezTo>
                    <a:pt x="593079" y="385637"/>
                    <a:pt x="492560" y="299309"/>
                    <a:pt x="492560" y="192818"/>
                  </a:cubicBezTo>
                  <a:cubicBezTo>
                    <a:pt x="492560" y="86328"/>
                    <a:pt x="593079" y="0"/>
                    <a:pt x="717074" y="0"/>
                  </a:cubicBezTo>
                  <a:close/>
                </a:path>
              </a:pathLst>
            </a:custGeom>
            <a:solidFill>
              <a:schemeClr val="accent1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1" name="자유형: 도형 110">
              <a:extLst>
                <a:ext uri="{FF2B5EF4-FFF2-40B4-BE49-F238E27FC236}">
                  <a16:creationId xmlns:a16="http://schemas.microsoft.com/office/drawing/2014/main" id="{92238A5F-6157-45BA-AF44-282E359D1E1F}"/>
                </a:ext>
              </a:extLst>
            </p:cNvPr>
            <p:cNvSpPr/>
            <p:nvPr/>
          </p:nvSpPr>
          <p:spPr>
            <a:xfrm>
              <a:off x="8258932" y="2410003"/>
              <a:ext cx="908775" cy="1620174"/>
            </a:xfrm>
            <a:custGeom>
              <a:avLst/>
              <a:gdLst>
                <a:gd name="connsiteX0" fmla="*/ 390459 w 1221901"/>
                <a:gd name="connsiteY0" fmla="*/ 1137727 h 2178418"/>
                <a:gd name="connsiteX1" fmla="*/ 603827 w 1221901"/>
                <a:gd name="connsiteY1" fmla="*/ 1137727 h 2178418"/>
                <a:gd name="connsiteX2" fmla="*/ 617615 w 1221901"/>
                <a:gd name="connsiteY2" fmla="*/ 1137727 h 2178418"/>
                <a:gd name="connsiteX3" fmla="*/ 843978 w 1221901"/>
                <a:gd name="connsiteY3" fmla="*/ 1137727 h 2178418"/>
                <a:gd name="connsiteX4" fmla="*/ 897386 w 1221901"/>
                <a:gd name="connsiteY4" fmla="*/ 1428487 h 2178418"/>
                <a:gd name="connsiteX5" fmla="*/ 1030774 w 1221901"/>
                <a:gd name="connsiteY5" fmla="*/ 1532978 h 2178418"/>
                <a:gd name="connsiteX6" fmla="*/ 1069496 w 1221901"/>
                <a:gd name="connsiteY6" fmla="*/ 1851842 h 2178418"/>
                <a:gd name="connsiteX7" fmla="*/ 681905 w 1221901"/>
                <a:gd name="connsiteY7" fmla="*/ 1548298 h 2178418"/>
                <a:gd name="connsiteX8" fmla="*/ 678736 w 1221901"/>
                <a:gd name="connsiteY8" fmla="*/ 1542646 h 2178418"/>
                <a:gd name="connsiteX9" fmla="*/ 678154 w 1221901"/>
                <a:gd name="connsiteY9" fmla="*/ 1542751 h 2178418"/>
                <a:gd name="connsiteX10" fmla="*/ 617615 w 1221901"/>
                <a:gd name="connsiteY10" fmla="*/ 1212953 h 2178418"/>
                <a:gd name="connsiteX11" fmla="*/ 617615 w 1221901"/>
                <a:gd name="connsiteY11" fmla="*/ 1951262 h 2178418"/>
                <a:gd name="connsiteX12" fmla="*/ 390459 w 1221901"/>
                <a:gd name="connsiteY12" fmla="*/ 2178418 h 2178418"/>
                <a:gd name="connsiteX13" fmla="*/ 607345 w 1221901"/>
                <a:gd name="connsiteY13" fmla="*/ 412051 h 2178418"/>
                <a:gd name="connsiteX14" fmla="*/ 640890 w 1221901"/>
                <a:gd name="connsiteY14" fmla="*/ 412051 h 2178418"/>
                <a:gd name="connsiteX15" fmla="*/ 795726 w 1221901"/>
                <a:gd name="connsiteY15" fmla="*/ 477081 h 2178418"/>
                <a:gd name="connsiteX16" fmla="*/ 804548 w 1221901"/>
                <a:gd name="connsiteY16" fmla="*/ 483790 h 2178418"/>
                <a:gd name="connsiteX17" fmla="*/ 1188706 w 1221901"/>
                <a:gd name="connsiteY17" fmla="*/ 941905 h 2178418"/>
                <a:gd name="connsiteX18" fmla="*/ 1171114 w 1221901"/>
                <a:gd name="connsiteY18" fmla="*/ 1142066 h 2178418"/>
                <a:gd name="connsiteX19" fmla="*/ 1136513 w 1221901"/>
                <a:gd name="connsiteY19" fmla="*/ 1171068 h 2178418"/>
                <a:gd name="connsiteX20" fmla="*/ 1127109 w 1221901"/>
                <a:gd name="connsiteY20" fmla="*/ 1170223 h 2178418"/>
                <a:gd name="connsiteX21" fmla="*/ 857798 w 1221901"/>
                <a:gd name="connsiteY21" fmla="*/ 849035 h 2178418"/>
                <a:gd name="connsiteX22" fmla="*/ 857798 w 1221901"/>
                <a:gd name="connsiteY22" fmla="*/ 1113065 h 2178418"/>
                <a:gd name="connsiteX23" fmla="*/ 390438 w 1221901"/>
                <a:gd name="connsiteY23" fmla="*/ 1113065 h 2178418"/>
                <a:gd name="connsiteX24" fmla="*/ 390438 w 1221901"/>
                <a:gd name="connsiteY24" fmla="*/ 968794 h 2178418"/>
                <a:gd name="connsiteX25" fmla="*/ 209611 w 1221901"/>
                <a:gd name="connsiteY25" fmla="*/ 1055219 h 2178418"/>
                <a:gd name="connsiteX26" fmla="*/ 20174 w 1221901"/>
                <a:gd name="connsiteY26" fmla="*/ 988340 h 2178418"/>
                <a:gd name="connsiteX27" fmla="*/ 680 w 1221901"/>
                <a:gd name="connsiteY27" fmla="*/ 947558 h 2178418"/>
                <a:gd name="connsiteX28" fmla="*/ 3797 w 1221901"/>
                <a:gd name="connsiteY28" fmla="*/ 938736 h 2178418"/>
                <a:gd name="connsiteX29" fmla="*/ 390438 w 1221901"/>
                <a:gd name="connsiteY29" fmla="*/ 753894 h 2178418"/>
                <a:gd name="connsiteX30" fmla="*/ 390438 w 1221901"/>
                <a:gd name="connsiteY30" fmla="*/ 628958 h 2178418"/>
                <a:gd name="connsiteX31" fmla="*/ 607345 w 1221901"/>
                <a:gd name="connsiteY31" fmla="*/ 412051 h 2178418"/>
                <a:gd name="connsiteX32" fmla="*/ 512521 w 1221901"/>
                <a:gd name="connsiteY32" fmla="*/ 0 h 2178418"/>
                <a:gd name="connsiteX33" fmla="*/ 737036 w 1221901"/>
                <a:gd name="connsiteY33" fmla="*/ 192818 h 2178418"/>
                <a:gd name="connsiteX34" fmla="*/ 512521 w 1221901"/>
                <a:gd name="connsiteY34" fmla="*/ 385637 h 2178418"/>
                <a:gd name="connsiteX35" fmla="*/ 288007 w 1221901"/>
                <a:gd name="connsiteY35" fmla="*/ 192818 h 2178418"/>
                <a:gd name="connsiteX36" fmla="*/ 512521 w 1221901"/>
                <a:gd name="connsiteY36" fmla="*/ 0 h 2178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1901" h="2178418">
                  <a:moveTo>
                    <a:pt x="390459" y="1137727"/>
                  </a:moveTo>
                  <a:lnTo>
                    <a:pt x="603827" y="1137727"/>
                  </a:lnTo>
                  <a:lnTo>
                    <a:pt x="617615" y="1137727"/>
                  </a:lnTo>
                  <a:lnTo>
                    <a:pt x="843978" y="1137727"/>
                  </a:lnTo>
                  <a:lnTo>
                    <a:pt x="897386" y="1428487"/>
                  </a:lnTo>
                  <a:lnTo>
                    <a:pt x="1030774" y="1532978"/>
                  </a:lnTo>
                  <a:cubicBezTo>
                    <a:pt x="1129508" y="1610370"/>
                    <a:pt x="1146888" y="1753108"/>
                    <a:pt x="1069496" y="1851842"/>
                  </a:cubicBezTo>
                  <a:lnTo>
                    <a:pt x="681905" y="1548298"/>
                  </a:lnTo>
                  <a:cubicBezTo>
                    <a:pt x="680056" y="1546872"/>
                    <a:pt x="679000" y="1544811"/>
                    <a:pt x="678736" y="1542646"/>
                  </a:cubicBezTo>
                  <a:lnTo>
                    <a:pt x="678154" y="1542751"/>
                  </a:lnTo>
                  <a:lnTo>
                    <a:pt x="617615" y="1212953"/>
                  </a:lnTo>
                  <a:lnTo>
                    <a:pt x="617615" y="1951262"/>
                  </a:lnTo>
                  <a:cubicBezTo>
                    <a:pt x="617615" y="2076726"/>
                    <a:pt x="515923" y="2178418"/>
                    <a:pt x="390459" y="2178418"/>
                  </a:cubicBezTo>
                  <a:close/>
                  <a:moveTo>
                    <a:pt x="607345" y="412051"/>
                  </a:moveTo>
                  <a:lnTo>
                    <a:pt x="640890" y="412051"/>
                  </a:lnTo>
                  <a:cubicBezTo>
                    <a:pt x="701536" y="412051"/>
                    <a:pt x="756370" y="436985"/>
                    <a:pt x="795726" y="477081"/>
                  </a:cubicBezTo>
                  <a:cubicBezTo>
                    <a:pt x="799054" y="478613"/>
                    <a:pt x="802065" y="480832"/>
                    <a:pt x="804548" y="483790"/>
                  </a:cubicBezTo>
                  <a:lnTo>
                    <a:pt x="1188706" y="941905"/>
                  </a:lnTo>
                  <a:cubicBezTo>
                    <a:pt x="1239102" y="1002022"/>
                    <a:pt x="1231231" y="1091617"/>
                    <a:pt x="1171114" y="1142066"/>
                  </a:cubicBezTo>
                  <a:lnTo>
                    <a:pt x="1136513" y="1171068"/>
                  </a:lnTo>
                  <a:cubicBezTo>
                    <a:pt x="1133713" y="1173446"/>
                    <a:pt x="1129486" y="1173076"/>
                    <a:pt x="1127109" y="1170223"/>
                  </a:cubicBezTo>
                  <a:lnTo>
                    <a:pt x="857798" y="849035"/>
                  </a:lnTo>
                  <a:lnTo>
                    <a:pt x="857798" y="1113065"/>
                  </a:lnTo>
                  <a:lnTo>
                    <a:pt x="390438" y="1113065"/>
                  </a:lnTo>
                  <a:lnTo>
                    <a:pt x="390438" y="968794"/>
                  </a:lnTo>
                  <a:lnTo>
                    <a:pt x="209611" y="1055219"/>
                  </a:lnTo>
                  <a:cubicBezTo>
                    <a:pt x="138823" y="1089081"/>
                    <a:pt x="53983" y="1059128"/>
                    <a:pt x="20174" y="988340"/>
                  </a:cubicBezTo>
                  <a:lnTo>
                    <a:pt x="680" y="947558"/>
                  </a:lnTo>
                  <a:cubicBezTo>
                    <a:pt x="-957" y="944282"/>
                    <a:pt x="469" y="940320"/>
                    <a:pt x="3797" y="938736"/>
                  </a:cubicBezTo>
                  <a:lnTo>
                    <a:pt x="390438" y="753894"/>
                  </a:lnTo>
                  <a:lnTo>
                    <a:pt x="390438" y="628958"/>
                  </a:lnTo>
                  <a:cubicBezTo>
                    <a:pt x="390438" y="509147"/>
                    <a:pt x="487534" y="412051"/>
                    <a:pt x="607345" y="412051"/>
                  </a:cubicBezTo>
                  <a:close/>
                  <a:moveTo>
                    <a:pt x="512521" y="0"/>
                  </a:moveTo>
                  <a:cubicBezTo>
                    <a:pt x="636517" y="0"/>
                    <a:pt x="737036" y="86328"/>
                    <a:pt x="737036" y="192818"/>
                  </a:cubicBezTo>
                  <a:cubicBezTo>
                    <a:pt x="737036" y="299309"/>
                    <a:pt x="636517" y="385637"/>
                    <a:pt x="512521" y="385637"/>
                  </a:cubicBezTo>
                  <a:cubicBezTo>
                    <a:pt x="388526" y="385637"/>
                    <a:pt x="288007" y="299309"/>
                    <a:pt x="288007" y="192818"/>
                  </a:cubicBezTo>
                  <a:cubicBezTo>
                    <a:pt x="288007" y="86328"/>
                    <a:pt x="388526" y="0"/>
                    <a:pt x="512521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2" name="자유형: 도형 111">
              <a:extLst>
                <a:ext uri="{FF2B5EF4-FFF2-40B4-BE49-F238E27FC236}">
                  <a16:creationId xmlns:a16="http://schemas.microsoft.com/office/drawing/2014/main" id="{27E538A9-06BC-47C3-BC5E-335F92B66C74}"/>
                </a:ext>
              </a:extLst>
            </p:cNvPr>
            <p:cNvSpPr/>
            <p:nvPr/>
          </p:nvSpPr>
          <p:spPr>
            <a:xfrm>
              <a:off x="9046003" y="1880579"/>
              <a:ext cx="908789" cy="1620212"/>
            </a:xfrm>
            <a:custGeom>
              <a:avLst/>
              <a:gdLst>
                <a:gd name="connsiteX0" fmla="*/ 390477 w 1221920"/>
                <a:gd name="connsiteY0" fmla="*/ 1137779 h 2178470"/>
                <a:gd name="connsiteX1" fmla="*/ 603845 w 1221920"/>
                <a:gd name="connsiteY1" fmla="*/ 1137779 h 2178470"/>
                <a:gd name="connsiteX2" fmla="*/ 617633 w 1221920"/>
                <a:gd name="connsiteY2" fmla="*/ 1137779 h 2178470"/>
                <a:gd name="connsiteX3" fmla="*/ 843996 w 1221920"/>
                <a:gd name="connsiteY3" fmla="*/ 1137779 h 2178470"/>
                <a:gd name="connsiteX4" fmla="*/ 897404 w 1221920"/>
                <a:gd name="connsiteY4" fmla="*/ 1428486 h 2178470"/>
                <a:gd name="connsiteX5" fmla="*/ 1030792 w 1221920"/>
                <a:gd name="connsiteY5" fmla="*/ 1532977 h 2178470"/>
                <a:gd name="connsiteX6" fmla="*/ 1069514 w 1221920"/>
                <a:gd name="connsiteY6" fmla="*/ 1851841 h 2178470"/>
                <a:gd name="connsiteX7" fmla="*/ 681923 w 1221920"/>
                <a:gd name="connsiteY7" fmla="*/ 1548297 h 2178470"/>
                <a:gd name="connsiteX8" fmla="*/ 678754 w 1221920"/>
                <a:gd name="connsiteY8" fmla="*/ 1542645 h 2178470"/>
                <a:gd name="connsiteX9" fmla="*/ 678172 w 1221920"/>
                <a:gd name="connsiteY9" fmla="*/ 1542750 h 2178470"/>
                <a:gd name="connsiteX10" fmla="*/ 617633 w 1221920"/>
                <a:gd name="connsiteY10" fmla="*/ 1212952 h 2178470"/>
                <a:gd name="connsiteX11" fmla="*/ 617633 w 1221920"/>
                <a:gd name="connsiteY11" fmla="*/ 1951314 h 2178470"/>
                <a:gd name="connsiteX12" fmla="*/ 390477 w 1221920"/>
                <a:gd name="connsiteY12" fmla="*/ 2178470 h 2178470"/>
                <a:gd name="connsiteX13" fmla="*/ 607364 w 1221920"/>
                <a:gd name="connsiteY13" fmla="*/ 412050 h 2178470"/>
                <a:gd name="connsiteX14" fmla="*/ 640909 w 1221920"/>
                <a:gd name="connsiteY14" fmla="*/ 412050 h 2178470"/>
                <a:gd name="connsiteX15" fmla="*/ 795745 w 1221920"/>
                <a:gd name="connsiteY15" fmla="*/ 477080 h 2178470"/>
                <a:gd name="connsiteX16" fmla="*/ 804567 w 1221920"/>
                <a:gd name="connsiteY16" fmla="*/ 483789 h 2178470"/>
                <a:gd name="connsiteX17" fmla="*/ 1188724 w 1221920"/>
                <a:gd name="connsiteY17" fmla="*/ 941904 h 2178470"/>
                <a:gd name="connsiteX18" fmla="*/ 1171133 w 1221920"/>
                <a:gd name="connsiteY18" fmla="*/ 1142065 h 2178470"/>
                <a:gd name="connsiteX19" fmla="*/ 1136531 w 1221920"/>
                <a:gd name="connsiteY19" fmla="*/ 1171067 h 2178470"/>
                <a:gd name="connsiteX20" fmla="*/ 1127128 w 1221920"/>
                <a:gd name="connsiteY20" fmla="*/ 1170222 h 2178470"/>
                <a:gd name="connsiteX21" fmla="*/ 857816 w 1221920"/>
                <a:gd name="connsiteY21" fmla="*/ 849034 h 2178470"/>
                <a:gd name="connsiteX22" fmla="*/ 857816 w 1221920"/>
                <a:gd name="connsiteY22" fmla="*/ 1113063 h 2178470"/>
                <a:gd name="connsiteX23" fmla="*/ 390404 w 1221920"/>
                <a:gd name="connsiteY23" fmla="*/ 1113063 h 2178470"/>
                <a:gd name="connsiteX24" fmla="*/ 390404 w 1221920"/>
                <a:gd name="connsiteY24" fmla="*/ 968793 h 2178470"/>
                <a:gd name="connsiteX25" fmla="*/ 209577 w 1221920"/>
                <a:gd name="connsiteY25" fmla="*/ 1055218 h 2178470"/>
                <a:gd name="connsiteX26" fmla="*/ 20140 w 1221920"/>
                <a:gd name="connsiteY26" fmla="*/ 988339 h 2178470"/>
                <a:gd name="connsiteX27" fmla="*/ 646 w 1221920"/>
                <a:gd name="connsiteY27" fmla="*/ 947557 h 2178470"/>
                <a:gd name="connsiteX28" fmla="*/ 3816 w 1221920"/>
                <a:gd name="connsiteY28" fmla="*/ 938735 h 2178470"/>
                <a:gd name="connsiteX29" fmla="*/ 390456 w 1221920"/>
                <a:gd name="connsiteY29" fmla="*/ 753893 h 2178470"/>
                <a:gd name="connsiteX30" fmla="*/ 390456 w 1221920"/>
                <a:gd name="connsiteY30" fmla="*/ 628957 h 2178470"/>
                <a:gd name="connsiteX31" fmla="*/ 607364 w 1221920"/>
                <a:gd name="connsiteY31" fmla="*/ 412050 h 2178470"/>
                <a:gd name="connsiteX32" fmla="*/ 512540 w 1221920"/>
                <a:gd name="connsiteY32" fmla="*/ 0 h 2178470"/>
                <a:gd name="connsiteX33" fmla="*/ 737054 w 1221920"/>
                <a:gd name="connsiteY33" fmla="*/ 192818 h 2178470"/>
                <a:gd name="connsiteX34" fmla="*/ 512540 w 1221920"/>
                <a:gd name="connsiteY34" fmla="*/ 385637 h 2178470"/>
                <a:gd name="connsiteX35" fmla="*/ 288025 w 1221920"/>
                <a:gd name="connsiteY35" fmla="*/ 192818 h 2178470"/>
                <a:gd name="connsiteX36" fmla="*/ 512540 w 1221920"/>
                <a:gd name="connsiteY36" fmla="*/ 0 h 2178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1920" h="2178470">
                  <a:moveTo>
                    <a:pt x="390477" y="1137779"/>
                  </a:moveTo>
                  <a:lnTo>
                    <a:pt x="603845" y="1137779"/>
                  </a:lnTo>
                  <a:lnTo>
                    <a:pt x="617633" y="1137779"/>
                  </a:lnTo>
                  <a:lnTo>
                    <a:pt x="843996" y="1137779"/>
                  </a:lnTo>
                  <a:lnTo>
                    <a:pt x="897404" y="1428486"/>
                  </a:lnTo>
                  <a:lnTo>
                    <a:pt x="1030792" y="1532977"/>
                  </a:lnTo>
                  <a:cubicBezTo>
                    <a:pt x="1129526" y="1610369"/>
                    <a:pt x="1146906" y="1753107"/>
                    <a:pt x="1069514" y="1851841"/>
                  </a:cubicBezTo>
                  <a:lnTo>
                    <a:pt x="681923" y="1548297"/>
                  </a:lnTo>
                  <a:cubicBezTo>
                    <a:pt x="680074" y="1546871"/>
                    <a:pt x="679018" y="1544810"/>
                    <a:pt x="678754" y="1542645"/>
                  </a:cubicBezTo>
                  <a:lnTo>
                    <a:pt x="678172" y="1542750"/>
                  </a:lnTo>
                  <a:lnTo>
                    <a:pt x="617633" y="1212952"/>
                  </a:lnTo>
                  <a:lnTo>
                    <a:pt x="617633" y="1951314"/>
                  </a:lnTo>
                  <a:cubicBezTo>
                    <a:pt x="617633" y="2076778"/>
                    <a:pt x="515941" y="2178470"/>
                    <a:pt x="390477" y="2178470"/>
                  </a:cubicBezTo>
                  <a:close/>
                  <a:moveTo>
                    <a:pt x="607364" y="412050"/>
                  </a:moveTo>
                  <a:lnTo>
                    <a:pt x="640909" y="412050"/>
                  </a:lnTo>
                  <a:cubicBezTo>
                    <a:pt x="701554" y="412050"/>
                    <a:pt x="756389" y="436984"/>
                    <a:pt x="795745" y="477080"/>
                  </a:cubicBezTo>
                  <a:cubicBezTo>
                    <a:pt x="799073" y="478612"/>
                    <a:pt x="802084" y="480831"/>
                    <a:pt x="804567" y="483789"/>
                  </a:cubicBezTo>
                  <a:lnTo>
                    <a:pt x="1188724" y="941904"/>
                  </a:lnTo>
                  <a:cubicBezTo>
                    <a:pt x="1239121" y="1002021"/>
                    <a:pt x="1231250" y="1091616"/>
                    <a:pt x="1171133" y="1142065"/>
                  </a:cubicBezTo>
                  <a:lnTo>
                    <a:pt x="1136531" y="1171067"/>
                  </a:lnTo>
                  <a:cubicBezTo>
                    <a:pt x="1133731" y="1173445"/>
                    <a:pt x="1129505" y="1173075"/>
                    <a:pt x="1127128" y="1170222"/>
                  </a:cubicBezTo>
                  <a:lnTo>
                    <a:pt x="857816" y="849034"/>
                  </a:lnTo>
                  <a:lnTo>
                    <a:pt x="857816" y="1113063"/>
                  </a:lnTo>
                  <a:lnTo>
                    <a:pt x="390404" y="1113063"/>
                  </a:lnTo>
                  <a:lnTo>
                    <a:pt x="390404" y="968793"/>
                  </a:lnTo>
                  <a:lnTo>
                    <a:pt x="209577" y="1055218"/>
                  </a:lnTo>
                  <a:cubicBezTo>
                    <a:pt x="138789" y="1089080"/>
                    <a:pt x="53949" y="1059127"/>
                    <a:pt x="20140" y="988339"/>
                  </a:cubicBezTo>
                  <a:lnTo>
                    <a:pt x="646" y="947557"/>
                  </a:lnTo>
                  <a:cubicBezTo>
                    <a:pt x="-938" y="944281"/>
                    <a:pt x="488" y="940319"/>
                    <a:pt x="3816" y="938735"/>
                  </a:cubicBezTo>
                  <a:lnTo>
                    <a:pt x="390456" y="753893"/>
                  </a:lnTo>
                  <a:lnTo>
                    <a:pt x="390456" y="628957"/>
                  </a:lnTo>
                  <a:cubicBezTo>
                    <a:pt x="390456" y="509146"/>
                    <a:pt x="487552" y="412050"/>
                    <a:pt x="607364" y="412050"/>
                  </a:cubicBezTo>
                  <a:close/>
                  <a:moveTo>
                    <a:pt x="512540" y="0"/>
                  </a:moveTo>
                  <a:cubicBezTo>
                    <a:pt x="636536" y="0"/>
                    <a:pt x="737054" y="86328"/>
                    <a:pt x="737054" y="192818"/>
                  </a:cubicBezTo>
                  <a:cubicBezTo>
                    <a:pt x="737054" y="299309"/>
                    <a:pt x="636536" y="385637"/>
                    <a:pt x="512540" y="385637"/>
                  </a:cubicBezTo>
                  <a:cubicBezTo>
                    <a:pt x="388544" y="385637"/>
                    <a:pt x="288025" y="299309"/>
                    <a:pt x="288025" y="192818"/>
                  </a:cubicBezTo>
                  <a:cubicBezTo>
                    <a:pt x="288025" y="86328"/>
                    <a:pt x="388544" y="0"/>
                    <a:pt x="512540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3" name="자유형: 도형 112">
              <a:extLst>
                <a:ext uri="{FF2B5EF4-FFF2-40B4-BE49-F238E27FC236}">
                  <a16:creationId xmlns:a16="http://schemas.microsoft.com/office/drawing/2014/main" id="{3D57FEFA-9297-47B0-99F7-18E558F44125}"/>
                </a:ext>
              </a:extLst>
            </p:cNvPr>
            <p:cNvSpPr/>
            <p:nvPr/>
          </p:nvSpPr>
          <p:spPr>
            <a:xfrm>
              <a:off x="6814958" y="3479659"/>
              <a:ext cx="908789" cy="1620212"/>
            </a:xfrm>
            <a:custGeom>
              <a:avLst/>
              <a:gdLst>
                <a:gd name="connsiteX0" fmla="*/ 390477 w 1221920"/>
                <a:gd name="connsiteY0" fmla="*/ 1137779 h 2178470"/>
                <a:gd name="connsiteX1" fmla="*/ 603845 w 1221920"/>
                <a:gd name="connsiteY1" fmla="*/ 1137779 h 2178470"/>
                <a:gd name="connsiteX2" fmla="*/ 617633 w 1221920"/>
                <a:gd name="connsiteY2" fmla="*/ 1137779 h 2178470"/>
                <a:gd name="connsiteX3" fmla="*/ 843996 w 1221920"/>
                <a:gd name="connsiteY3" fmla="*/ 1137779 h 2178470"/>
                <a:gd name="connsiteX4" fmla="*/ 897404 w 1221920"/>
                <a:gd name="connsiteY4" fmla="*/ 1428486 h 2178470"/>
                <a:gd name="connsiteX5" fmla="*/ 1030792 w 1221920"/>
                <a:gd name="connsiteY5" fmla="*/ 1532977 h 2178470"/>
                <a:gd name="connsiteX6" fmla="*/ 1069514 w 1221920"/>
                <a:gd name="connsiteY6" fmla="*/ 1851841 h 2178470"/>
                <a:gd name="connsiteX7" fmla="*/ 681923 w 1221920"/>
                <a:gd name="connsiteY7" fmla="*/ 1548297 h 2178470"/>
                <a:gd name="connsiteX8" fmla="*/ 678754 w 1221920"/>
                <a:gd name="connsiteY8" fmla="*/ 1542645 h 2178470"/>
                <a:gd name="connsiteX9" fmla="*/ 678172 w 1221920"/>
                <a:gd name="connsiteY9" fmla="*/ 1542750 h 2178470"/>
                <a:gd name="connsiteX10" fmla="*/ 617633 w 1221920"/>
                <a:gd name="connsiteY10" fmla="*/ 1212952 h 2178470"/>
                <a:gd name="connsiteX11" fmla="*/ 617633 w 1221920"/>
                <a:gd name="connsiteY11" fmla="*/ 1951314 h 2178470"/>
                <a:gd name="connsiteX12" fmla="*/ 390477 w 1221920"/>
                <a:gd name="connsiteY12" fmla="*/ 2178470 h 2178470"/>
                <a:gd name="connsiteX13" fmla="*/ 607364 w 1221920"/>
                <a:gd name="connsiteY13" fmla="*/ 412050 h 2178470"/>
                <a:gd name="connsiteX14" fmla="*/ 640909 w 1221920"/>
                <a:gd name="connsiteY14" fmla="*/ 412050 h 2178470"/>
                <a:gd name="connsiteX15" fmla="*/ 795745 w 1221920"/>
                <a:gd name="connsiteY15" fmla="*/ 477080 h 2178470"/>
                <a:gd name="connsiteX16" fmla="*/ 804567 w 1221920"/>
                <a:gd name="connsiteY16" fmla="*/ 483789 h 2178470"/>
                <a:gd name="connsiteX17" fmla="*/ 1188724 w 1221920"/>
                <a:gd name="connsiteY17" fmla="*/ 941904 h 2178470"/>
                <a:gd name="connsiteX18" fmla="*/ 1171133 w 1221920"/>
                <a:gd name="connsiteY18" fmla="*/ 1142065 h 2178470"/>
                <a:gd name="connsiteX19" fmla="*/ 1136531 w 1221920"/>
                <a:gd name="connsiteY19" fmla="*/ 1171067 h 2178470"/>
                <a:gd name="connsiteX20" fmla="*/ 1127128 w 1221920"/>
                <a:gd name="connsiteY20" fmla="*/ 1170222 h 2178470"/>
                <a:gd name="connsiteX21" fmla="*/ 857816 w 1221920"/>
                <a:gd name="connsiteY21" fmla="*/ 849034 h 2178470"/>
                <a:gd name="connsiteX22" fmla="*/ 857816 w 1221920"/>
                <a:gd name="connsiteY22" fmla="*/ 1113064 h 2178470"/>
                <a:gd name="connsiteX23" fmla="*/ 390404 w 1221920"/>
                <a:gd name="connsiteY23" fmla="*/ 1113064 h 2178470"/>
                <a:gd name="connsiteX24" fmla="*/ 390404 w 1221920"/>
                <a:gd name="connsiteY24" fmla="*/ 968793 h 2178470"/>
                <a:gd name="connsiteX25" fmla="*/ 209577 w 1221920"/>
                <a:gd name="connsiteY25" fmla="*/ 1055218 h 2178470"/>
                <a:gd name="connsiteX26" fmla="*/ 20140 w 1221920"/>
                <a:gd name="connsiteY26" fmla="*/ 988339 h 2178470"/>
                <a:gd name="connsiteX27" fmla="*/ 646 w 1221920"/>
                <a:gd name="connsiteY27" fmla="*/ 947557 h 2178470"/>
                <a:gd name="connsiteX28" fmla="*/ 3816 w 1221920"/>
                <a:gd name="connsiteY28" fmla="*/ 938735 h 2178470"/>
                <a:gd name="connsiteX29" fmla="*/ 390456 w 1221920"/>
                <a:gd name="connsiteY29" fmla="*/ 753893 h 2178470"/>
                <a:gd name="connsiteX30" fmla="*/ 390456 w 1221920"/>
                <a:gd name="connsiteY30" fmla="*/ 628957 h 2178470"/>
                <a:gd name="connsiteX31" fmla="*/ 607364 w 1221920"/>
                <a:gd name="connsiteY31" fmla="*/ 412050 h 2178470"/>
                <a:gd name="connsiteX32" fmla="*/ 512539 w 1221920"/>
                <a:gd name="connsiteY32" fmla="*/ 0 h 2178470"/>
                <a:gd name="connsiteX33" fmla="*/ 737054 w 1221920"/>
                <a:gd name="connsiteY33" fmla="*/ 192818 h 2178470"/>
                <a:gd name="connsiteX34" fmla="*/ 512539 w 1221920"/>
                <a:gd name="connsiteY34" fmla="*/ 385637 h 2178470"/>
                <a:gd name="connsiteX35" fmla="*/ 288025 w 1221920"/>
                <a:gd name="connsiteY35" fmla="*/ 192818 h 2178470"/>
                <a:gd name="connsiteX36" fmla="*/ 512539 w 1221920"/>
                <a:gd name="connsiteY36" fmla="*/ 0 h 2178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1920" h="2178470">
                  <a:moveTo>
                    <a:pt x="390477" y="1137779"/>
                  </a:moveTo>
                  <a:lnTo>
                    <a:pt x="603845" y="1137779"/>
                  </a:lnTo>
                  <a:lnTo>
                    <a:pt x="617633" y="1137779"/>
                  </a:lnTo>
                  <a:lnTo>
                    <a:pt x="843996" y="1137779"/>
                  </a:lnTo>
                  <a:lnTo>
                    <a:pt x="897404" y="1428486"/>
                  </a:lnTo>
                  <a:lnTo>
                    <a:pt x="1030792" y="1532977"/>
                  </a:lnTo>
                  <a:cubicBezTo>
                    <a:pt x="1129526" y="1610369"/>
                    <a:pt x="1146906" y="1753107"/>
                    <a:pt x="1069514" y="1851841"/>
                  </a:cubicBezTo>
                  <a:lnTo>
                    <a:pt x="681923" y="1548297"/>
                  </a:lnTo>
                  <a:cubicBezTo>
                    <a:pt x="680074" y="1546871"/>
                    <a:pt x="679018" y="1544810"/>
                    <a:pt x="678754" y="1542645"/>
                  </a:cubicBezTo>
                  <a:lnTo>
                    <a:pt x="678172" y="1542750"/>
                  </a:lnTo>
                  <a:lnTo>
                    <a:pt x="617633" y="1212952"/>
                  </a:lnTo>
                  <a:lnTo>
                    <a:pt x="617633" y="1951314"/>
                  </a:lnTo>
                  <a:cubicBezTo>
                    <a:pt x="617633" y="2076778"/>
                    <a:pt x="515941" y="2178470"/>
                    <a:pt x="390477" y="2178470"/>
                  </a:cubicBezTo>
                  <a:close/>
                  <a:moveTo>
                    <a:pt x="607364" y="412050"/>
                  </a:moveTo>
                  <a:lnTo>
                    <a:pt x="640909" y="412050"/>
                  </a:lnTo>
                  <a:cubicBezTo>
                    <a:pt x="701554" y="412050"/>
                    <a:pt x="756389" y="436984"/>
                    <a:pt x="795745" y="477080"/>
                  </a:cubicBezTo>
                  <a:cubicBezTo>
                    <a:pt x="799073" y="478612"/>
                    <a:pt x="802084" y="480831"/>
                    <a:pt x="804567" y="483789"/>
                  </a:cubicBezTo>
                  <a:lnTo>
                    <a:pt x="1188724" y="941904"/>
                  </a:lnTo>
                  <a:cubicBezTo>
                    <a:pt x="1239121" y="1002021"/>
                    <a:pt x="1231250" y="1091616"/>
                    <a:pt x="1171133" y="1142065"/>
                  </a:cubicBezTo>
                  <a:lnTo>
                    <a:pt x="1136531" y="1171067"/>
                  </a:lnTo>
                  <a:cubicBezTo>
                    <a:pt x="1133731" y="1173445"/>
                    <a:pt x="1129505" y="1173075"/>
                    <a:pt x="1127128" y="1170222"/>
                  </a:cubicBezTo>
                  <a:lnTo>
                    <a:pt x="857816" y="849034"/>
                  </a:lnTo>
                  <a:lnTo>
                    <a:pt x="857816" y="1113064"/>
                  </a:lnTo>
                  <a:lnTo>
                    <a:pt x="390404" y="1113064"/>
                  </a:lnTo>
                  <a:lnTo>
                    <a:pt x="390404" y="968793"/>
                  </a:lnTo>
                  <a:lnTo>
                    <a:pt x="209577" y="1055218"/>
                  </a:lnTo>
                  <a:cubicBezTo>
                    <a:pt x="138789" y="1089080"/>
                    <a:pt x="53949" y="1059127"/>
                    <a:pt x="20140" y="988339"/>
                  </a:cubicBezTo>
                  <a:lnTo>
                    <a:pt x="646" y="947557"/>
                  </a:lnTo>
                  <a:cubicBezTo>
                    <a:pt x="-938" y="944281"/>
                    <a:pt x="488" y="940319"/>
                    <a:pt x="3816" y="938735"/>
                  </a:cubicBezTo>
                  <a:lnTo>
                    <a:pt x="390456" y="753893"/>
                  </a:lnTo>
                  <a:lnTo>
                    <a:pt x="390456" y="628957"/>
                  </a:lnTo>
                  <a:cubicBezTo>
                    <a:pt x="390456" y="509146"/>
                    <a:pt x="487552" y="412050"/>
                    <a:pt x="607364" y="412050"/>
                  </a:cubicBezTo>
                  <a:close/>
                  <a:moveTo>
                    <a:pt x="512539" y="0"/>
                  </a:moveTo>
                  <a:cubicBezTo>
                    <a:pt x="636535" y="0"/>
                    <a:pt x="737054" y="86328"/>
                    <a:pt x="737054" y="192818"/>
                  </a:cubicBezTo>
                  <a:cubicBezTo>
                    <a:pt x="737054" y="299309"/>
                    <a:pt x="636535" y="385637"/>
                    <a:pt x="512539" y="385637"/>
                  </a:cubicBezTo>
                  <a:cubicBezTo>
                    <a:pt x="388544" y="385637"/>
                    <a:pt x="288025" y="299309"/>
                    <a:pt x="288025" y="192818"/>
                  </a:cubicBezTo>
                  <a:cubicBezTo>
                    <a:pt x="288025" y="86328"/>
                    <a:pt x="388544" y="0"/>
                    <a:pt x="512539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4" name="자유형: 도형 113">
              <a:extLst>
                <a:ext uri="{FF2B5EF4-FFF2-40B4-BE49-F238E27FC236}">
                  <a16:creationId xmlns:a16="http://schemas.microsoft.com/office/drawing/2014/main" id="{8AD78026-25A6-4A70-B3EE-25C634CDA344}"/>
                </a:ext>
              </a:extLst>
            </p:cNvPr>
            <p:cNvSpPr/>
            <p:nvPr/>
          </p:nvSpPr>
          <p:spPr>
            <a:xfrm>
              <a:off x="9643959" y="3264072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5" name="자유형: 도형 114">
              <a:extLst>
                <a:ext uri="{FF2B5EF4-FFF2-40B4-BE49-F238E27FC236}">
                  <a16:creationId xmlns:a16="http://schemas.microsoft.com/office/drawing/2014/main" id="{62CB59B1-B5CD-4731-AD93-ACBC2EDCEAA5}"/>
                </a:ext>
              </a:extLst>
            </p:cNvPr>
            <p:cNvSpPr/>
            <p:nvPr/>
          </p:nvSpPr>
          <p:spPr>
            <a:xfrm rot="5400000">
              <a:off x="9510375" y="3397655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6" name="자유형: 도형 115">
              <a:extLst>
                <a:ext uri="{FF2B5EF4-FFF2-40B4-BE49-F238E27FC236}">
                  <a16:creationId xmlns:a16="http://schemas.microsoft.com/office/drawing/2014/main" id="{3ACA362F-F887-4E01-94B5-0A428D0A8B62}"/>
                </a:ext>
              </a:extLst>
            </p:cNvPr>
            <p:cNvSpPr/>
            <p:nvPr/>
          </p:nvSpPr>
          <p:spPr>
            <a:xfrm>
              <a:off x="9258922" y="3531240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7" name="자유형: 도형 116">
              <a:extLst>
                <a:ext uri="{FF2B5EF4-FFF2-40B4-BE49-F238E27FC236}">
                  <a16:creationId xmlns:a16="http://schemas.microsoft.com/office/drawing/2014/main" id="{6CC1F047-11ED-4403-A25D-301DD8EA5114}"/>
                </a:ext>
              </a:extLst>
            </p:cNvPr>
            <p:cNvSpPr/>
            <p:nvPr/>
          </p:nvSpPr>
          <p:spPr>
            <a:xfrm rot="5400000">
              <a:off x="9125338" y="3664823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8" name="자유형: 도형 117">
              <a:extLst>
                <a:ext uri="{FF2B5EF4-FFF2-40B4-BE49-F238E27FC236}">
                  <a16:creationId xmlns:a16="http://schemas.microsoft.com/office/drawing/2014/main" id="{68DD6632-BACC-4C1D-84FF-21763F9B48CC}"/>
                </a:ext>
              </a:extLst>
            </p:cNvPr>
            <p:cNvSpPr/>
            <p:nvPr/>
          </p:nvSpPr>
          <p:spPr>
            <a:xfrm>
              <a:off x="8873886" y="3798408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9" name="자유형: 도형 118">
              <a:extLst>
                <a:ext uri="{FF2B5EF4-FFF2-40B4-BE49-F238E27FC236}">
                  <a16:creationId xmlns:a16="http://schemas.microsoft.com/office/drawing/2014/main" id="{EC200F95-7033-48AD-A8CB-4ADA4E44D69C}"/>
                </a:ext>
              </a:extLst>
            </p:cNvPr>
            <p:cNvSpPr/>
            <p:nvPr/>
          </p:nvSpPr>
          <p:spPr>
            <a:xfrm rot="5400000">
              <a:off x="8740302" y="3931988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0" name="자유형: 도형 119">
              <a:extLst>
                <a:ext uri="{FF2B5EF4-FFF2-40B4-BE49-F238E27FC236}">
                  <a16:creationId xmlns:a16="http://schemas.microsoft.com/office/drawing/2014/main" id="{56361774-6C76-4621-9EA9-091AFE403E0E}"/>
                </a:ext>
              </a:extLst>
            </p:cNvPr>
            <p:cNvSpPr/>
            <p:nvPr/>
          </p:nvSpPr>
          <p:spPr>
            <a:xfrm>
              <a:off x="8492778" y="4065573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1" name="자유형: 도형 120">
              <a:extLst>
                <a:ext uri="{FF2B5EF4-FFF2-40B4-BE49-F238E27FC236}">
                  <a16:creationId xmlns:a16="http://schemas.microsoft.com/office/drawing/2014/main" id="{D444E563-F5FE-406C-939D-5C38AAC0CD08}"/>
                </a:ext>
              </a:extLst>
            </p:cNvPr>
            <p:cNvSpPr/>
            <p:nvPr/>
          </p:nvSpPr>
          <p:spPr>
            <a:xfrm rot="5400000">
              <a:off x="8359195" y="4197393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2" name="자유형: 도형 121">
              <a:extLst>
                <a:ext uri="{FF2B5EF4-FFF2-40B4-BE49-F238E27FC236}">
                  <a16:creationId xmlns:a16="http://schemas.microsoft.com/office/drawing/2014/main" id="{7E217E2F-B87D-45DA-B8CA-B2BA457E1DC8}"/>
                </a:ext>
              </a:extLst>
            </p:cNvPr>
            <p:cNvSpPr/>
            <p:nvPr/>
          </p:nvSpPr>
          <p:spPr>
            <a:xfrm>
              <a:off x="8107742" y="4330981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3" name="자유형: 도형 122">
              <a:extLst>
                <a:ext uri="{FF2B5EF4-FFF2-40B4-BE49-F238E27FC236}">
                  <a16:creationId xmlns:a16="http://schemas.microsoft.com/office/drawing/2014/main" id="{E9A93A24-F10D-4535-B5A7-D41B9D1B7E3C}"/>
                </a:ext>
              </a:extLst>
            </p:cNvPr>
            <p:cNvSpPr/>
            <p:nvPr/>
          </p:nvSpPr>
          <p:spPr>
            <a:xfrm rot="5400000">
              <a:off x="7974162" y="4464561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4" name="자유형: 도형 123">
              <a:extLst>
                <a:ext uri="{FF2B5EF4-FFF2-40B4-BE49-F238E27FC236}">
                  <a16:creationId xmlns:a16="http://schemas.microsoft.com/office/drawing/2014/main" id="{978E26BD-8E29-409E-8953-F66CA8B9EC83}"/>
                </a:ext>
              </a:extLst>
            </p:cNvPr>
            <p:cNvSpPr/>
            <p:nvPr/>
          </p:nvSpPr>
          <p:spPr>
            <a:xfrm>
              <a:off x="7722705" y="4598149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5" name="자유형: 도형 124">
              <a:extLst>
                <a:ext uri="{FF2B5EF4-FFF2-40B4-BE49-F238E27FC236}">
                  <a16:creationId xmlns:a16="http://schemas.microsoft.com/office/drawing/2014/main" id="{C3D8F07A-969C-4D79-831C-5675EA17D390}"/>
                </a:ext>
              </a:extLst>
            </p:cNvPr>
            <p:cNvSpPr/>
            <p:nvPr/>
          </p:nvSpPr>
          <p:spPr>
            <a:xfrm rot="5400000">
              <a:off x="7589126" y="4731729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6" name="자유형: 도형 125">
              <a:extLst>
                <a:ext uri="{FF2B5EF4-FFF2-40B4-BE49-F238E27FC236}">
                  <a16:creationId xmlns:a16="http://schemas.microsoft.com/office/drawing/2014/main" id="{C3C7D3F6-C335-4285-8515-920E8A2EDFE0}"/>
                </a:ext>
              </a:extLst>
            </p:cNvPr>
            <p:cNvSpPr/>
            <p:nvPr/>
          </p:nvSpPr>
          <p:spPr>
            <a:xfrm>
              <a:off x="7338323" y="4870962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7" name="자유형: 도형 126">
              <a:extLst>
                <a:ext uri="{FF2B5EF4-FFF2-40B4-BE49-F238E27FC236}">
                  <a16:creationId xmlns:a16="http://schemas.microsoft.com/office/drawing/2014/main" id="{BB231376-E278-4B33-81AC-ED48B9A92F86}"/>
                </a:ext>
              </a:extLst>
            </p:cNvPr>
            <p:cNvSpPr/>
            <p:nvPr/>
          </p:nvSpPr>
          <p:spPr>
            <a:xfrm rot="5400000">
              <a:off x="7204744" y="5004542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8" name="자유형: 도형 127">
              <a:extLst>
                <a:ext uri="{FF2B5EF4-FFF2-40B4-BE49-F238E27FC236}">
                  <a16:creationId xmlns:a16="http://schemas.microsoft.com/office/drawing/2014/main" id="{61E4BD43-6B7C-4F96-89C7-78472F0F3246}"/>
                </a:ext>
              </a:extLst>
            </p:cNvPr>
            <p:cNvSpPr/>
            <p:nvPr/>
          </p:nvSpPr>
          <p:spPr>
            <a:xfrm>
              <a:off x="6944578" y="5138130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29" name="자유형: 도형 128">
              <a:extLst>
                <a:ext uri="{FF2B5EF4-FFF2-40B4-BE49-F238E27FC236}">
                  <a16:creationId xmlns:a16="http://schemas.microsoft.com/office/drawing/2014/main" id="{3B9D9173-77B3-4E87-A742-00CD6D01251F}"/>
                </a:ext>
              </a:extLst>
            </p:cNvPr>
            <p:cNvSpPr/>
            <p:nvPr/>
          </p:nvSpPr>
          <p:spPr>
            <a:xfrm rot="5400000">
              <a:off x="6810998" y="5271710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0" name="자유형: 도형 129">
              <a:extLst>
                <a:ext uri="{FF2B5EF4-FFF2-40B4-BE49-F238E27FC236}">
                  <a16:creationId xmlns:a16="http://schemas.microsoft.com/office/drawing/2014/main" id="{03B5A2D7-98F2-4094-8198-F241F61EAEAB}"/>
                </a:ext>
              </a:extLst>
            </p:cNvPr>
            <p:cNvSpPr/>
            <p:nvPr/>
          </p:nvSpPr>
          <p:spPr>
            <a:xfrm>
              <a:off x="9812332" y="1338319"/>
              <a:ext cx="908789" cy="1620212"/>
            </a:xfrm>
            <a:custGeom>
              <a:avLst/>
              <a:gdLst>
                <a:gd name="connsiteX0" fmla="*/ 390477 w 1221920"/>
                <a:gd name="connsiteY0" fmla="*/ 1137779 h 2178470"/>
                <a:gd name="connsiteX1" fmla="*/ 603845 w 1221920"/>
                <a:gd name="connsiteY1" fmla="*/ 1137779 h 2178470"/>
                <a:gd name="connsiteX2" fmla="*/ 617633 w 1221920"/>
                <a:gd name="connsiteY2" fmla="*/ 1137779 h 2178470"/>
                <a:gd name="connsiteX3" fmla="*/ 843996 w 1221920"/>
                <a:gd name="connsiteY3" fmla="*/ 1137779 h 2178470"/>
                <a:gd name="connsiteX4" fmla="*/ 897404 w 1221920"/>
                <a:gd name="connsiteY4" fmla="*/ 1428486 h 2178470"/>
                <a:gd name="connsiteX5" fmla="*/ 1030792 w 1221920"/>
                <a:gd name="connsiteY5" fmla="*/ 1532977 h 2178470"/>
                <a:gd name="connsiteX6" fmla="*/ 1069514 w 1221920"/>
                <a:gd name="connsiteY6" fmla="*/ 1851841 h 2178470"/>
                <a:gd name="connsiteX7" fmla="*/ 681923 w 1221920"/>
                <a:gd name="connsiteY7" fmla="*/ 1548297 h 2178470"/>
                <a:gd name="connsiteX8" fmla="*/ 678754 w 1221920"/>
                <a:gd name="connsiteY8" fmla="*/ 1542645 h 2178470"/>
                <a:gd name="connsiteX9" fmla="*/ 678172 w 1221920"/>
                <a:gd name="connsiteY9" fmla="*/ 1542750 h 2178470"/>
                <a:gd name="connsiteX10" fmla="*/ 617633 w 1221920"/>
                <a:gd name="connsiteY10" fmla="*/ 1212952 h 2178470"/>
                <a:gd name="connsiteX11" fmla="*/ 617633 w 1221920"/>
                <a:gd name="connsiteY11" fmla="*/ 1951314 h 2178470"/>
                <a:gd name="connsiteX12" fmla="*/ 390477 w 1221920"/>
                <a:gd name="connsiteY12" fmla="*/ 2178470 h 2178470"/>
                <a:gd name="connsiteX13" fmla="*/ 607364 w 1221920"/>
                <a:gd name="connsiteY13" fmla="*/ 412050 h 2178470"/>
                <a:gd name="connsiteX14" fmla="*/ 640909 w 1221920"/>
                <a:gd name="connsiteY14" fmla="*/ 412050 h 2178470"/>
                <a:gd name="connsiteX15" fmla="*/ 795745 w 1221920"/>
                <a:gd name="connsiteY15" fmla="*/ 477080 h 2178470"/>
                <a:gd name="connsiteX16" fmla="*/ 804567 w 1221920"/>
                <a:gd name="connsiteY16" fmla="*/ 483789 h 2178470"/>
                <a:gd name="connsiteX17" fmla="*/ 1188724 w 1221920"/>
                <a:gd name="connsiteY17" fmla="*/ 941904 h 2178470"/>
                <a:gd name="connsiteX18" fmla="*/ 1171133 w 1221920"/>
                <a:gd name="connsiteY18" fmla="*/ 1142065 h 2178470"/>
                <a:gd name="connsiteX19" fmla="*/ 1136531 w 1221920"/>
                <a:gd name="connsiteY19" fmla="*/ 1171067 h 2178470"/>
                <a:gd name="connsiteX20" fmla="*/ 1127128 w 1221920"/>
                <a:gd name="connsiteY20" fmla="*/ 1170222 h 2178470"/>
                <a:gd name="connsiteX21" fmla="*/ 857816 w 1221920"/>
                <a:gd name="connsiteY21" fmla="*/ 849034 h 2178470"/>
                <a:gd name="connsiteX22" fmla="*/ 857816 w 1221920"/>
                <a:gd name="connsiteY22" fmla="*/ 1113063 h 2178470"/>
                <a:gd name="connsiteX23" fmla="*/ 390404 w 1221920"/>
                <a:gd name="connsiteY23" fmla="*/ 1113063 h 2178470"/>
                <a:gd name="connsiteX24" fmla="*/ 390404 w 1221920"/>
                <a:gd name="connsiteY24" fmla="*/ 968793 h 2178470"/>
                <a:gd name="connsiteX25" fmla="*/ 209577 w 1221920"/>
                <a:gd name="connsiteY25" fmla="*/ 1055218 h 2178470"/>
                <a:gd name="connsiteX26" fmla="*/ 20140 w 1221920"/>
                <a:gd name="connsiteY26" fmla="*/ 988339 h 2178470"/>
                <a:gd name="connsiteX27" fmla="*/ 646 w 1221920"/>
                <a:gd name="connsiteY27" fmla="*/ 947557 h 2178470"/>
                <a:gd name="connsiteX28" fmla="*/ 3816 w 1221920"/>
                <a:gd name="connsiteY28" fmla="*/ 938735 h 2178470"/>
                <a:gd name="connsiteX29" fmla="*/ 390456 w 1221920"/>
                <a:gd name="connsiteY29" fmla="*/ 753893 h 2178470"/>
                <a:gd name="connsiteX30" fmla="*/ 390456 w 1221920"/>
                <a:gd name="connsiteY30" fmla="*/ 628957 h 2178470"/>
                <a:gd name="connsiteX31" fmla="*/ 607364 w 1221920"/>
                <a:gd name="connsiteY31" fmla="*/ 412050 h 2178470"/>
                <a:gd name="connsiteX32" fmla="*/ 512540 w 1221920"/>
                <a:gd name="connsiteY32" fmla="*/ 0 h 2178470"/>
                <a:gd name="connsiteX33" fmla="*/ 737054 w 1221920"/>
                <a:gd name="connsiteY33" fmla="*/ 192818 h 2178470"/>
                <a:gd name="connsiteX34" fmla="*/ 512540 w 1221920"/>
                <a:gd name="connsiteY34" fmla="*/ 385637 h 2178470"/>
                <a:gd name="connsiteX35" fmla="*/ 288025 w 1221920"/>
                <a:gd name="connsiteY35" fmla="*/ 192818 h 2178470"/>
                <a:gd name="connsiteX36" fmla="*/ 512540 w 1221920"/>
                <a:gd name="connsiteY36" fmla="*/ 0 h 2178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1920" h="2178470">
                  <a:moveTo>
                    <a:pt x="390477" y="1137779"/>
                  </a:moveTo>
                  <a:lnTo>
                    <a:pt x="603845" y="1137779"/>
                  </a:lnTo>
                  <a:lnTo>
                    <a:pt x="617633" y="1137779"/>
                  </a:lnTo>
                  <a:lnTo>
                    <a:pt x="843996" y="1137779"/>
                  </a:lnTo>
                  <a:lnTo>
                    <a:pt x="897404" y="1428486"/>
                  </a:lnTo>
                  <a:lnTo>
                    <a:pt x="1030792" y="1532977"/>
                  </a:lnTo>
                  <a:cubicBezTo>
                    <a:pt x="1129526" y="1610369"/>
                    <a:pt x="1146906" y="1753107"/>
                    <a:pt x="1069514" y="1851841"/>
                  </a:cubicBezTo>
                  <a:lnTo>
                    <a:pt x="681923" y="1548297"/>
                  </a:lnTo>
                  <a:cubicBezTo>
                    <a:pt x="680074" y="1546871"/>
                    <a:pt x="679018" y="1544810"/>
                    <a:pt x="678754" y="1542645"/>
                  </a:cubicBezTo>
                  <a:lnTo>
                    <a:pt x="678172" y="1542750"/>
                  </a:lnTo>
                  <a:lnTo>
                    <a:pt x="617633" y="1212952"/>
                  </a:lnTo>
                  <a:lnTo>
                    <a:pt x="617633" y="1951314"/>
                  </a:lnTo>
                  <a:cubicBezTo>
                    <a:pt x="617633" y="2076778"/>
                    <a:pt x="515941" y="2178470"/>
                    <a:pt x="390477" y="2178470"/>
                  </a:cubicBezTo>
                  <a:close/>
                  <a:moveTo>
                    <a:pt x="607364" y="412050"/>
                  </a:moveTo>
                  <a:lnTo>
                    <a:pt x="640909" y="412050"/>
                  </a:lnTo>
                  <a:cubicBezTo>
                    <a:pt x="701554" y="412050"/>
                    <a:pt x="756389" y="436984"/>
                    <a:pt x="795745" y="477080"/>
                  </a:cubicBezTo>
                  <a:cubicBezTo>
                    <a:pt x="799073" y="478612"/>
                    <a:pt x="802084" y="480831"/>
                    <a:pt x="804567" y="483789"/>
                  </a:cubicBezTo>
                  <a:lnTo>
                    <a:pt x="1188724" y="941904"/>
                  </a:lnTo>
                  <a:cubicBezTo>
                    <a:pt x="1239121" y="1002021"/>
                    <a:pt x="1231250" y="1091616"/>
                    <a:pt x="1171133" y="1142065"/>
                  </a:cubicBezTo>
                  <a:lnTo>
                    <a:pt x="1136531" y="1171067"/>
                  </a:lnTo>
                  <a:cubicBezTo>
                    <a:pt x="1133731" y="1173445"/>
                    <a:pt x="1129505" y="1173075"/>
                    <a:pt x="1127128" y="1170222"/>
                  </a:cubicBezTo>
                  <a:lnTo>
                    <a:pt x="857816" y="849034"/>
                  </a:lnTo>
                  <a:lnTo>
                    <a:pt x="857816" y="1113063"/>
                  </a:lnTo>
                  <a:lnTo>
                    <a:pt x="390404" y="1113063"/>
                  </a:lnTo>
                  <a:lnTo>
                    <a:pt x="390404" y="968793"/>
                  </a:lnTo>
                  <a:lnTo>
                    <a:pt x="209577" y="1055218"/>
                  </a:lnTo>
                  <a:cubicBezTo>
                    <a:pt x="138789" y="1089080"/>
                    <a:pt x="53949" y="1059127"/>
                    <a:pt x="20140" y="988339"/>
                  </a:cubicBezTo>
                  <a:lnTo>
                    <a:pt x="646" y="947557"/>
                  </a:lnTo>
                  <a:cubicBezTo>
                    <a:pt x="-938" y="944281"/>
                    <a:pt x="488" y="940319"/>
                    <a:pt x="3816" y="938735"/>
                  </a:cubicBezTo>
                  <a:lnTo>
                    <a:pt x="390456" y="753893"/>
                  </a:lnTo>
                  <a:lnTo>
                    <a:pt x="390456" y="628957"/>
                  </a:lnTo>
                  <a:cubicBezTo>
                    <a:pt x="390456" y="509146"/>
                    <a:pt x="487552" y="412050"/>
                    <a:pt x="607364" y="412050"/>
                  </a:cubicBezTo>
                  <a:close/>
                  <a:moveTo>
                    <a:pt x="512540" y="0"/>
                  </a:moveTo>
                  <a:cubicBezTo>
                    <a:pt x="636536" y="0"/>
                    <a:pt x="737054" y="86328"/>
                    <a:pt x="737054" y="192818"/>
                  </a:cubicBezTo>
                  <a:cubicBezTo>
                    <a:pt x="737054" y="299309"/>
                    <a:pt x="636536" y="385637"/>
                    <a:pt x="512540" y="385637"/>
                  </a:cubicBezTo>
                  <a:cubicBezTo>
                    <a:pt x="388544" y="385637"/>
                    <a:pt x="288025" y="299309"/>
                    <a:pt x="288025" y="192818"/>
                  </a:cubicBezTo>
                  <a:cubicBezTo>
                    <a:pt x="288025" y="86328"/>
                    <a:pt x="388544" y="0"/>
                    <a:pt x="512540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1" name="자유형: 도형 130">
              <a:extLst>
                <a:ext uri="{FF2B5EF4-FFF2-40B4-BE49-F238E27FC236}">
                  <a16:creationId xmlns:a16="http://schemas.microsoft.com/office/drawing/2014/main" id="{3F526D29-23EC-4D8D-A35F-A7C3CAFDB308}"/>
                </a:ext>
              </a:extLst>
            </p:cNvPr>
            <p:cNvSpPr/>
            <p:nvPr/>
          </p:nvSpPr>
          <p:spPr>
            <a:xfrm>
              <a:off x="10410288" y="2721812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2" name="자유형: 도형 131">
              <a:extLst>
                <a:ext uri="{FF2B5EF4-FFF2-40B4-BE49-F238E27FC236}">
                  <a16:creationId xmlns:a16="http://schemas.microsoft.com/office/drawing/2014/main" id="{13F2A4B9-F2C7-47D6-9720-8BA5C62AEFF9}"/>
                </a:ext>
              </a:extLst>
            </p:cNvPr>
            <p:cNvSpPr/>
            <p:nvPr/>
          </p:nvSpPr>
          <p:spPr>
            <a:xfrm rot="5400000">
              <a:off x="10276704" y="2855395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3" name="자유형: 도형 132">
              <a:extLst>
                <a:ext uri="{FF2B5EF4-FFF2-40B4-BE49-F238E27FC236}">
                  <a16:creationId xmlns:a16="http://schemas.microsoft.com/office/drawing/2014/main" id="{860DB2FC-5682-4B90-9F0F-844A7D7A30E1}"/>
                </a:ext>
              </a:extLst>
            </p:cNvPr>
            <p:cNvSpPr/>
            <p:nvPr/>
          </p:nvSpPr>
          <p:spPr>
            <a:xfrm>
              <a:off x="10025251" y="2988980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4" name="자유형: 도형 133">
              <a:extLst>
                <a:ext uri="{FF2B5EF4-FFF2-40B4-BE49-F238E27FC236}">
                  <a16:creationId xmlns:a16="http://schemas.microsoft.com/office/drawing/2014/main" id="{11F26D98-14BC-4DDD-A2F7-9F281968CE36}"/>
                </a:ext>
              </a:extLst>
            </p:cNvPr>
            <p:cNvSpPr/>
            <p:nvPr/>
          </p:nvSpPr>
          <p:spPr>
            <a:xfrm rot="5400000">
              <a:off x="9891667" y="3122563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5" name="자유형: 도형 134">
              <a:extLst>
                <a:ext uri="{FF2B5EF4-FFF2-40B4-BE49-F238E27FC236}">
                  <a16:creationId xmlns:a16="http://schemas.microsoft.com/office/drawing/2014/main" id="{9D47F04D-1609-4DA0-BC5F-08FA49DACCD7}"/>
                </a:ext>
              </a:extLst>
            </p:cNvPr>
            <p:cNvSpPr/>
            <p:nvPr/>
          </p:nvSpPr>
          <p:spPr>
            <a:xfrm>
              <a:off x="5950772" y="4023504"/>
              <a:ext cx="908789" cy="1620212"/>
            </a:xfrm>
            <a:custGeom>
              <a:avLst/>
              <a:gdLst>
                <a:gd name="connsiteX0" fmla="*/ 390477 w 1221920"/>
                <a:gd name="connsiteY0" fmla="*/ 1137779 h 2178470"/>
                <a:gd name="connsiteX1" fmla="*/ 603845 w 1221920"/>
                <a:gd name="connsiteY1" fmla="*/ 1137779 h 2178470"/>
                <a:gd name="connsiteX2" fmla="*/ 617633 w 1221920"/>
                <a:gd name="connsiteY2" fmla="*/ 1137779 h 2178470"/>
                <a:gd name="connsiteX3" fmla="*/ 843996 w 1221920"/>
                <a:gd name="connsiteY3" fmla="*/ 1137779 h 2178470"/>
                <a:gd name="connsiteX4" fmla="*/ 897404 w 1221920"/>
                <a:gd name="connsiteY4" fmla="*/ 1428486 h 2178470"/>
                <a:gd name="connsiteX5" fmla="*/ 1030792 w 1221920"/>
                <a:gd name="connsiteY5" fmla="*/ 1532977 h 2178470"/>
                <a:gd name="connsiteX6" fmla="*/ 1069514 w 1221920"/>
                <a:gd name="connsiteY6" fmla="*/ 1851841 h 2178470"/>
                <a:gd name="connsiteX7" fmla="*/ 681923 w 1221920"/>
                <a:gd name="connsiteY7" fmla="*/ 1548297 h 2178470"/>
                <a:gd name="connsiteX8" fmla="*/ 678754 w 1221920"/>
                <a:gd name="connsiteY8" fmla="*/ 1542645 h 2178470"/>
                <a:gd name="connsiteX9" fmla="*/ 678172 w 1221920"/>
                <a:gd name="connsiteY9" fmla="*/ 1542750 h 2178470"/>
                <a:gd name="connsiteX10" fmla="*/ 617633 w 1221920"/>
                <a:gd name="connsiteY10" fmla="*/ 1212952 h 2178470"/>
                <a:gd name="connsiteX11" fmla="*/ 617633 w 1221920"/>
                <a:gd name="connsiteY11" fmla="*/ 1951314 h 2178470"/>
                <a:gd name="connsiteX12" fmla="*/ 390477 w 1221920"/>
                <a:gd name="connsiteY12" fmla="*/ 2178470 h 2178470"/>
                <a:gd name="connsiteX13" fmla="*/ 607364 w 1221920"/>
                <a:gd name="connsiteY13" fmla="*/ 412050 h 2178470"/>
                <a:gd name="connsiteX14" fmla="*/ 640909 w 1221920"/>
                <a:gd name="connsiteY14" fmla="*/ 412050 h 2178470"/>
                <a:gd name="connsiteX15" fmla="*/ 795745 w 1221920"/>
                <a:gd name="connsiteY15" fmla="*/ 477080 h 2178470"/>
                <a:gd name="connsiteX16" fmla="*/ 804567 w 1221920"/>
                <a:gd name="connsiteY16" fmla="*/ 483789 h 2178470"/>
                <a:gd name="connsiteX17" fmla="*/ 1188724 w 1221920"/>
                <a:gd name="connsiteY17" fmla="*/ 941904 h 2178470"/>
                <a:gd name="connsiteX18" fmla="*/ 1171133 w 1221920"/>
                <a:gd name="connsiteY18" fmla="*/ 1142065 h 2178470"/>
                <a:gd name="connsiteX19" fmla="*/ 1136531 w 1221920"/>
                <a:gd name="connsiteY19" fmla="*/ 1171067 h 2178470"/>
                <a:gd name="connsiteX20" fmla="*/ 1127128 w 1221920"/>
                <a:gd name="connsiteY20" fmla="*/ 1170222 h 2178470"/>
                <a:gd name="connsiteX21" fmla="*/ 857816 w 1221920"/>
                <a:gd name="connsiteY21" fmla="*/ 849034 h 2178470"/>
                <a:gd name="connsiteX22" fmla="*/ 857816 w 1221920"/>
                <a:gd name="connsiteY22" fmla="*/ 1113063 h 2178470"/>
                <a:gd name="connsiteX23" fmla="*/ 390404 w 1221920"/>
                <a:gd name="connsiteY23" fmla="*/ 1113063 h 2178470"/>
                <a:gd name="connsiteX24" fmla="*/ 390404 w 1221920"/>
                <a:gd name="connsiteY24" fmla="*/ 968793 h 2178470"/>
                <a:gd name="connsiteX25" fmla="*/ 209577 w 1221920"/>
                <a:gd name="connsiteY25" fmla="*/ 1055218 h 2178470"/>
                <a:gd name="connsiteX26" fmla="*/ 20140 w 1221920"/>
                <a:gd name="connsiteY26" fmla="*/ 988339 h 2178470"/>
                <a:gd name="connsiteX27" fmla="*/ 646 w 1221920"/>
                <a:gd name="connsiteY27" fmla="*/ 947557 h 2178470"/>
                <a:gd name="connsiteX28" fmla="*/ 3816 w 1221920"/>
                <a:gd name="connsiteY28" fmla="*/ 938735 h 2178470"/>
                <a:gd name="connsiteX29" fmla="*/ 390456 w 1221920"/>
                <a:gd name="connsiteY29" fmla="*/ 753893 h 2178470"/>
                <a:gd name="connsiteX30" fmla="*/ 390456 w 1221920"/>
                <a:gd name="connsiteY30" fmla="*/ 628957 h 2178470"/>
                <a:gd name="connsiteX31" fmla="*/ 607364 w 1221920"/>
                <a:gd name="connsiteY31" fmla="*/ 412050 h 2178470"/>
                <a:gd name="connsiteX32" fmla="*/ 512540 w 1221920"/>
                <a:gd name="connsiteY32" fmla="*/ 0 h 2178470"/>
                <a:gd name="connsiteX33" fmla="*/ 737054 w 1221920"/>
                <a:gd name="connsiteY33" fmla="*/ 192818 h 2178470"/>
                <a:gd name="connsiteX34" fmla="*/ 512540 w 1221920"/>
                <a:gd name="connsiteY34" fmla="*/ 385637 h 2178470"/>
                <a:gd name="connsiteX35" fmla="*/ 288025 w 1221920"/>
                <a:gd name="connsiteY35" fmla="*/ 192818 h 2178470"/>
                <a:gd name="connsiteX36" fmla="*/ 512540 w 1221920"/>
                <a:gd name="connsiteY36" fmla="*/ 0 h 2178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21920" h="2178470">
                  <a:moveTo>
                    <a:pt x="390477" y="1137779"/>
                  </a:moveTo>
                  <a:lnTo>
                    <a:pt x="603845" y="1137779"/>
                  </a:lnTo>
                  <a:lnTo>
                    <a:pt x="617633" y="1137779"/>
                  </a:lnTo>
                  <a:lnTo>
                    <a:pt x="843996" y="1137779"/>
                  </a:lnTo>
                  <a:lnTo>
                    <a:pt x="897404" y="1428486"/>
                  </a:lnTo>
                  <a:lnTo>
                    <a:pt x="1030792" y="1532977"/>
                  </a:lnTo>
                  <a:cubicBezTo>
                    <a:pt x="1129526" y="1610369"/>
                    <a:pt x="1146906" y="1753107"/>
                    <a:pt x="1069514" y="1851841"/>
                  </a:cubicBezTo>
                  <a:lnTo>
                    <a:pt x="681923" y="1548297"/>
                  </a:lnTo>
                  <a:cubicBezTo>
                    <a:pt x="680074" y="1546871"/>
                    <a:pt x="679018" y="1544810"/>
                    <a:pt x="678754" y="1542645"/>
                  </a:cubicBezTo>
                  <a:lnTo>
                    <a:pt x="678172" y="1542750"/>
                  </a:lnTo>
                  <a:lnTo>
                    <a:pt x="617633" y="1212952"/>
                  </a:lnTo>
                  <a:lnTo>
                    <a:pt x="617633" y="1951314"/>
                  </a:lnTo>
                  <a:cubicBezTo>
                    <a:pt x="617633" y="2076778"/>
                    <a:pt x="515941" y="2178470"/>
                    <a:pt x="390477" y="2178470"/>
                  </a:cubicBezTo>
                  <a:close/>
                  <a:moveTo>
                    <a:pt x="607364" y="412050"/>
                  </a:moveTo>
                  <a:lnTo>
                    <a:pt x="640909" y="412050"/>
                  </a:lnTo>
                  <a:cubicBezTo>
                    <a:pt x="701554" y="412050"/>
                    <a:pt x="756389" y="436984"/>
                    <a:pt x="795745" y="477080"/>
                  </a:cubicBezTo>
                  <a:cubicBezTo>
                    <a:pt x="799073" y="478612"/>
                    <a:pt x="802084" y="480831"/>
                    <a:pt x="804567" y="483789"/>
                  </a:cubicBezTo>
                  <a:lnTo>
                    <a:pt x="1188724" y="941904"/>
                  </a:lnTo>
                  <a:cubicBezTo>
                    <a:pt x="1239121" y="1002021"/>
                    <a:pt x="1231250" y="1091616"/>
                    <a:pt x="1171133" y="1142065"/>
                  </a:cubicBezTo>
                  <a:lnTo>
                    <a:pt x="1136531" y="1171067"/>
                  </a:lnTo>
                  <a:cubicBezTo>
                    <a:pt x="1133731" y="1173445"/>
                    <a:pt x="1129505" y="1173075"/>
                    <a:pt x="1127128" y="1170222"/>
                  </a:cubicBezTo>
                  <a:lnTo>
                    <a:pt x="857816" y="849034"/>
                  </a:lnTo>
                  <a:lnTo>
                    <a:pt x="857816" y="1113063"/>
                  </a:lnTo>
                  <a:lnTo>
                    <a:pt x="390404" y="1113063"/>
                  </a:lnTo>
                  <a:lnTo>
                    <a:pt x="390404" y="968793"/>
                  </a:lnTo>
                  <a:lnTo>
                    <a:pt x="209577" y="1055218"/>
                  </a:lnTo>
                  <a:cubicBezTo>
                    <a:pt x="138789" y="1089080"/>
                    <a:pt x="53949" y="1059127"/>
                    <a:pt x="20140" y="988339"/>
                  </a:cubicBezTo>
                  <a:lnTo>
                    <a:pt x="646" y="947557"/>
                  </a:lnTo>
                  <a:cubicBezTo>
                    <a:pt x="-938" y="944281"/>
                    <a:pt x="488" y="940319"/>
                    <a:pt x="3816" y="938735"/>
                  </a:cubicBezTo>
                  <a:lnTo>
                    <a:pt x="390456" y="753893"/>
                  </a:lnTo>
                  <a:lnTo>
                    <a:pt x="390456" y="628957"/>
                  </a:lnTo>
                  <a:cubicBezTo>
                    <a:pt x="390456" y="509146"/>
                    <a:pt x="487552" y="412050"/>
                    <a:pt x="607364" y="412050"/>
                  </a:cubicBezTo>
                  <a:close/>
                  <a:moveTo>
                    <a:pt x="512540" y="0"/>
                  </a:moveTo>
                  <a:cubicBezTo>
                    <a:pt x="636536" y="0"/>
                    <a:pt x="737054" y="86328"/>
                    <a:pt x="737054" y="192818"/>
                  </a:cubicBezTo>
                  <a:cubicBezTo>
                    <a:pt x="737054" y="299309"/>
                    <a:pt x="636536" y="385637"/>
                    <a:pt x="512540" y="385637"/>
                  </a:cubicBezTo>
                  <a:cubicBezTo>
                    <a:pt x="388544" y="385637"/>
                    <a:pt x="288025" y="299309"/>
                    <a:pt x="288025" y="192818"/>
                  </a:cubicBezTo>
                  <a:cubicBezTo>
                    <a:pt x="288025" y="86328"/>
                    <a:pt x="388544" y="0"/>
                    <a:pt x="512540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6" name="자유형: 도형 135">
              <a:extLst>
                <a:ext uri="{FF2B5EF4-FFF2-40B4-BE49-F238E27FC236}">
                  <a16:creationId xmlns:a16="http://schemas.microsoft.com/office/drawing/2014/main" id="{9BF87292-9FE7-48F4-948B-CFE8551BA77F}"/>
                </a:ext>
              </a:extLst>
            </p:cNvPr>
            <p:cNvSpPr/>
            <p:nvPr/>
          </p:nvSpPr>
          <p:spPr>
            <a:xfrm>
              <a:off x="6548728" y="5406997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7" name="자유형: 도형 136">
              <a:extLst>
                <a:ext uri="{FF2B5EF4-FFF2-40B4-BE49-F238E27FC236}">
                  <a16:creationId xmlns:a16="http://schemas.microsoft.com/office/drawing/2014/main" id="{445E053D-7243-4C35-8534-A62783D732E1}"/>
                </a:ext>
              </a:extLst>
            </p:cNvPr>
            <p:cNvSpPr/>
            <p:nvPr/>
          </p:nvSpPr>
          <p:spPr>
            <a:xfrm rot="5400000">
              <a:off x="6415144" y="5540580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8" name="자유형: 도형 137">
              <a:extLst>
                <a:ext uri="{FF2B5EF4-FFF2-40B4-BE49-F238E27FC236}">
                  <a16:creationId xmlns:a16="http://schemas.microsoft.com/office/drawing/2014/main" id="{D1807BC1-D9C0-4CB2-9B74-BED778323534}"/>
                </a:ext>
              </a:extLst>
            </p:cNvPr>
            <p:cNvSpPr/>
            <p:nvPr/>
          </p:nvSpPr>
          <p:spPr>
            <a:xfrm>
              <a:off x="6163691" y="5682874"/>
              <a:ext cx="475401" cy="94294"/>
            </a:xfrm>
            <a:custGeom>
              <a:avLst/>
              <a:gdLst>
                <a:gd name="connsiteX0" fmla="*/ 0 w 639205"/>
                <a:gd name="connsiteY0" fmla="*/ 0 h 126784"/>
                <a:gd name="connsiteX1" fmla="*/ 639206 w 639205"/>
                <a:gd name="connsiteY1" fmla="*/ 0 h 126784"/>
                <a:gd name="connsiteX2" fmla="*/ 639206 w 639205"/>
                <a:gd name="connsiteY2" fmla="*/ 126785 h 126784"/>
                <a:gd name="connsiteX3" fmla="*/ 0 w 639205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205" h="126784">
                  <a:moveTo>
                    <a:pt x="0" y="0"/>
                  </a:moveTo>
                  <a:lnTo>
                    <a:pt x="639206" y="0"/>
                  </a:lnTo>
                  <a:lnTo>
                    <a:pt x="639206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9" name="자유형: 도형 138">
              <a:extLst>
                <a:ext uri="{FF2B5EF4-FFF2-40B4-BE49-F238E27FC236}">
                  <a16:creationId xmlns:a16="http://schemas.microsoft.com/office/drawing/2014/main" id="{B22286C0-7595-4134-8F0A-7D2EEFBA5133}"/>
                </a:ext>
              </a:extLst>
            </p:cNvPr>
            <p:cNvSpPr/>
            <p:nvPr/>
          </p:nvSpPr>
          <p:spPr>
            <a:xfrm rot="5400000">
              <a:off x="6030107" y="5816457"/>
              <a:ext cx="361462" cy="94294"/>
            </a:xfrm>
            <a:custGeom>
              <a:avLst/>
              <a:gdLst>
                <a:gd name="connsiteX0" fmla="*/ 0 w 486007"/>
                <a:gd name="connsiteY0" fmla="*/ 0 h 126784"/>
                <a:gd name="connsiteX1" fmla="*/ 486008 w 486007"/>
                <a:gd name="connsiteY1" fmla="*/ 0 h 126784"/>
                <a:gd name="connsiteX2" fmla="*/ 486008 w 486007"/>
                <a:gd name="connsiteY2" fmla="*/ 126785 h 126784"/>
                <a:gd name="connsiteX3" fmla="*/ 0 w 486007"/>
                <a:gd name="connsiteY3" fmla="*/ 126785 h 12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6007" h="126784">
                  <a:moveTo>
                    <a:pt x="0" y="0"/>
                  </a:moveTo>
                  <a:lnTo>
                    <a:pt x="486008" y="0"/>
                  </a:lnTo>
                  <a:lnTo>
                    <a:pt x="486008" y="126785"/>
                  </a:lnTo>
                  <a:lnTo>
                    <a:pt x="0" y="126785"/>
                  </a:lnTo>
                  <a:close/>
                </a:path>
              </a:pathLst>
            </a:custGeom>
            <a:solidFill>
              <a:srgbClr val="BDBDBD"/>
            </a:solidFill>
            <a:ln w="527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140" name="TextBox 139">
            <a:extLst>
              <a:ext uri="{FF2B5EF4-FFF2-40B4-BE49-F238E27FC236}">
                <a16:creationId xmlns:a16="http://schemas.microsoft.com/office/drawing/2014/main" id="{0BA15FEA-23A7-456B-83AB-FBA698156978}"/>
              </a:ext>
            </a:extLst>
          </p:cNvPr>
          <p:cNvSpPr txBox="1"/>
          <p:nvPr/>
        </p:nvSpPr>
        <p:spPr>
          <a:xfrm>
            <a:off x="8532149" y="5215556"/>
            <a:ext cx="3121494" cy="1107996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/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</a:t>
            </a:r>
            <a:r>
              <a:rPr lang="en-US" altLang="ko-KR" sz="2400" dirty="0">
                <a:solidFill>
                  <a:schemeClr val="accent4"/>
                </a:solidFill>
              </a:rPr>
              <a:t>Create</a:t>
            </a:r>
          </a:p>
          <a:p>
            <a:pPr algn="r"/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Quality </a:t>
            </a:r>
            <a:r>
              <a:rPr lang="en-US" altLang="ko-KR" sz="2400" dirty="0">
                <a:solidFill>
                  <a:schemeClr val="accent1"/>
                </a:solidFill>
              </a:rPr>
              <a:t>Professional </a:t>
            </a:r>
          </a:p>
          <a:p>
            <a:pPr algn="r"/>
            <a:r>
              <a:rPr lang="en-US" altLang="ko-KR" sz="2400" dirty="0">
                <a:solidFill>
                  <a:schemeClr val="accent4"/>
                </a:solidFill>
              </a:rPr>
              <a:t>PPT</a:t>
            </a:r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Presentation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1" name="그룹 9">
            <a:extLst>
              <a:ext uri="{FF2B5EF4-FFF2-40B4-BE49-F238E27FC236}">
                <a16:creationId xmlns:a16="http://schemas.microsoft.com/office/drawing/2014/main" id="{0660B2E3-8D16-4424-A71A-B7303EEFE2CF}"/>
              </a:ext>
            </a:extLst>
          </p:cNvPr>
          <p:cNvGrpSpPr/>
          <p:nvPr/>
        </p:nvGrpSpPr>
        <p:grpSpPr>
          <a:xfrm>
            <a:off x="2575649" y="2227585"/>
            <a:ext cx="1450308" cy="886293"/>
            <a:chOff x="7607030" y="2007692"/>
            <a:chExt cx="1629356" cy="995710"/>
          </a:xfrm>
        </p:grpSpPr>
        <p:sp>
          <p:nvSpPr>
            <p:cNvPr id="142" name="Right Arrow 1">
              <a:extLst>
                <a:ext uri="{FF2B5EF4-FFF2-40B4-BE49-F238E27FC236}">
                  <a16:creationId xmlns:a16="http://schemas.microsoft.com/office/drawing/2014/main" id="{61F14E7E-AF0B-4703-A4FF-BD948803CDE6}"/>
                </a:ext>
              </a:extLst>
            </p:cNvPr>
            <p:cNvSpPr/>
            <p:nvPr/>
          </p:nvSpPr>
          <p:spPr>
            <a:xfrm>
              <a:off x="8317749" y="2007692"/>
              <a:ext cx="918637" cy="707678"/>
            </a:xfrm>
            <a:custGeom>
              <a:avLst/>
              <a:gdLst/>
              <a:ahLst/>
              <a:cxnLst/>
              <a:rect l="l" t="t" r="r" b="b"/>
              <a:pathLst>
                <a:path w="629101" h="484632">
                  <a:moveTo>
                    <a:pt x="386785" y="0"/>
                  </a:moveTo>
                  <a:lnTo>
                    <a:pt x="629101" y="242316"/>
                  </a:lnTo>
                  <a:lnTo>
                    <a:pt x="386785" y="484632"/>
                  </a:lnTo>
                  <a:lnTo>
                    <a:pt x="386785" y="363474"/>
                  </a:lnTo>
                  <a:lnTo>
                    <a:pt x="167569" y="363474"/>
                  </a:lnTo>
                  <a:lnTo>
                    <a:pt x="0" y="121158"/>
                  </a:lnTo>
                  <a:lnTo>
                    <a:pt x="386785" y="12115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43" name="Right Arrow 1">
              <a:extLst>
                <a:ext uri="{FF2B5EF4-FFF2-40B4-BE49-F238E27FC236}">
                  <a16:creationId xmlns:a16="http://schemas.microsoft.com/office/drawing/2014/main" id="{FDF57B8D-4A02-4AB3-838E-607A61A0FB15}"/>
                </a:ext>
              </a:extLst>
            </p:cNvPr>
            <p:cNvSpPr/>
            <p:nvPr/>
          </p:nvSpPr>
          <p:spPr>
            <a:xfrm rot="10800000">
              <a:off x="7607030" y="2295724"/>
              <a:ext cx="918637" cy="707678"/>
            </a:xfrm>
            <a:custGeom>
              <a:avLst/>
              <a:gdLst/>
              <a:ahLst/>
              <a:cxnLst/>
              <a:rect l="l" t="t" r="r" b="b"/>
              <a:pathLst>
                <a:path w="629101" h="484632">
                  <a:moveTo>
                    <a:pt x="386785" y="0"/>
                  </a:moveTo>
                  <a:lnTo>
                    <a:pt x="629101" y="242316"/>
                  </a:lnTo>
                  <a:lnTo>
                    <a:pt x="386785" y="484632"/>
                  </a:lnTo>
                  <a:lnTo>
                    <a:pt x="386785" y="363474"/>
                  </a:lnTo>
                  <a:lnTo>
                    <a:pt x="167569" y="363474"/>
                  </a:lnTo>
                  <a:lnTo>
                    <a:pt x="0" y="121158"/>
                  </a:lnTo>
                  <a:lnTo>
                    <a:pt x="386785" y="1211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4" name="자유형: 도형 143">
            <a:extLst>
              <a:ext uri="{FF2B5EF4-FFF2-40B4-BE49-F238E27FC236}">
                <a16:creationId xmlns:a16="http://schemas.microsoft.com/office/drawing/2014/main" id="{107BF586-5DBA-4E03-97E9-23AC587BDA55}"/>
              </a:ext>
            </a:extLst>
          </p:cNvPr>
          <p:cNvSpPr/>
          <p:nvPr/>
        </p:nvSpPr>
        <p:spPr>
          <a:xfrm>
            <a:off x="1424983" y="1907437"/>
            <a:ext cx="895392" cy="1526588"/>
          </a:xfrm>
          <a:custGeom>
            <a:avLst/>
            <a:gdLst>
              <a:gd name="connsiteX0" fmla="*/ 397471 w 1298288"/>
              <a:gd name="connsiteY0" fmla="*/ 1183376 h 2213501"/>
              <a:gd name="connsiteX1" fmla="*/ 591029 w 1298288"/>
              <a:gd name="connsiteY1" fmla="*/ 1183376 h 2213501"/>
              <a:gd name="connsiteX2" fmla="*/ 603496 w 1298288"/>
              <a:gd name="connsiteY2" fmla="*/ 1183376 h 2213501"/>
              <a:gd name="connsiteX3" fmla="*/ 879041 w 1298288"/>
              <a:gd name="connsiteY3" fmla="*/ 1183376 h 2213501"/>
              <a:gd name="connsiteX4" fmla="*/ 1022783 w 1298288"/>
              <a:gd name="connsiteY4" fmla="*/ 1355645 h 2213501"/>
              <a:gd name="connsiteX5" fmla="*/ 1029545 w 1298288"/>
              <a:gd name="connsiteY5" fmla="*/ 1377515 h 2213501"/>
              <a:gd name="connsiteX6" fmla="*/ 1052261 w 1298288"/>
              <a:gd name="connsiteY6" fmla="*/ 1821895 h 2213501"/>
              <a:gd name="connsiteX7" fmla="*/ 988499 w 1298288"/>
              <a:gd name="connsiteY7" fmla="*/ 1825170 h 2213501"/>
              <a:gd name="connsiteX8" fmla="*/ 839263 w 1298288"/>
              <a:gd name="connsiteY8" fmla="*/ 1690462 h 2213501"/>
              <a:gd name="connsiteX9" fmla="*/ 827852 w 1298288"/>
              <a:gd name="connsiteY9" fmla="*/ 1467215 h 2213501"/>
              <a:gd name="connsiteX10" fmla="*/ 603496 w 1298288"/>
              <a:gd name="connsiteY10" fmla="*/ 1198273 h 2213501"/>
              <a:gd name="connsiteX11" fmla="*/ 603496 w 1298288"/>
              <a:gd name="connsiteY11" fmla="*/ 2082755 h 2213501"/>
              <a:gd name="connsiteX12" fmla="*/ 472749 w 1298288"/>
              <a:gd name="connsiteY12" fmla="*/ 2213501 h 2213501"/>
              <a:gd name="connsiteX13" fmla="*/ 397471 w 1298288"/>
              <a:gd name="connsiteY13" fmla="*/ 2213501 h 2213501"/>
              <a:gd name="connsiteX14" fmla="*/ 617337 w 1298288"/>
              <a:gd name="connsiteY14" fmla="*/ 406715 h 2213501"/>
              <a:gd name="connsiteX15" fmla="*/ 652995 w 1298288"/>
              <a:gd name="connsiteY15" fmla="*/ 406715 h 2213501"/>
              <a:gd name="connsiteX16" fmla="*/ 883479 w 1298288"/>
              <a:gd name="connsiteY16" fmla="*/ 637199 h 2213501"/>
              <a:gd name="connsiteX17" fmla="*/ 883479 w 1298288"/>
              <a:gd name="connsiteY17" fmla="*/ 769953 h 2213501"/>
              <a:gd name="connsiteX18" fmla="*/ 1294261 w 1298288"/>
              <a:gd name="connsiteY18" fmla="*/ 966364 h 2213501"/>
              <a:gd name="connsiteX19" fmla="*/ 1297589 w 1298288"/>
              <a:gd name="connsiteY19" fmla="*/ 975714 h 2213501"/>
              <a:gd name="connsiteX20" fmla="*/ 1276881 w 1298288"/>
              <a:gd name="connsiteY20" fmla="*/ 1019032 h 2213501"/>
              <a:gd name="connsiteX21" fmla="*/ 1075611 w 1298288"/>
              <a:gd name="connsiteY21" fmla="*/ 1090084 h 2213501"/>
              <a:gd name="connsiteX22" fmla="*/ 883479 w 1298288"/>
              <a:gd name="connsiteY22" fmla="*/ 998218 h 2213501"/>
              <a:gd name="connsiteX23" fmla="*/ 883479 w 1298288"/>
              <a:gd name="connsiteY23" fmla="*/ 1151522 h 2213501"/>
              <a:gd name="connsiteX24" fmla="*/ 386906 w 1298288"/>
              <a:gd name="connsiteY24" fmla="*/ 1151522 h 2213501"/>
              <a:gd name="connsiteX25" fmla="*/ 386906 w 1298288"/>
              <a:gd name="connsiteY25" fmla="*/ 871011 h 2213501"/>
              <a:gd name="connsiteX26" fmla="*/ 100742 w 1298288"/>
              <a:gd name="connsiteY26" fmla="*/ 1212273 h 2213501"/>
              <a:gd name="connsiteX27" fmla="*/ 90758 w 1298288"/>
              <a:gd name="connsiteY27" fmla="*/ 1213171 h 2213501"/>
              <a:gd name="connsiteX28" fmla="*/ 53991 w 1298288"/>
              <a:gd name="connsiteY28" fmla="*/ 1182320 h 2213501"/>
              <a:gd name="connsiteX29" fmla="*/ 35290 w 1298288"/>
              <a:gd name="connsiteY29" fmla="*/ 969692 h 2213501"/>
              <a:gd name="connsiteX30" fmla="*/ 443431 w 1298288"/>
              <a:gd name="connsiteY30" fmla="*/ 482944 h 2213501"/>
              <a:gd name="connsiteX31" fmla="*/ 452834 w 1298288"/>
              <a:gd name="connsiteY31" fmla="*/ 475813 h 2213501"/>
              <a:gd name="connsiteX32" fmla="*/ 617337 w 1298288"/>
              <a:gd name="connsiteY32" fmla="*/ 406715 h 2213501"/>
              <a:gd name="connsiteX33" fmla="*/ 717074 w 1298288"/>
              <a:gd name="connsiteY33" fmla="*/ 0 h 2213501"/>
              <a:gd name="connsiteX34" fmla="*/ 941589 w 1298288"/>
              <a:gd name="connsiteY34" fmla="*/ 192818 h 2213501"/>
              <a:gd name="connsiteX35" fmla="*/ 717074 w 1298288"/>
              <a:gd name="connsiteY35" fmla="*/ 385637 h 2213501"/>
              <a:gd name="connsiteX36" fmla="*/ 492560 w 1298288"/>
              <a:gd name="connsiteY36" fmla="*/ 192818 h 2213501"/>
              <a:gd name="connsiteX37" fmla="*/ 717074 w 1298288"/>
              <a:gd name="connsiteY37" fmla="*/ 0 h 221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98288" h="2213501">
                <a:moveTo>
                  <a:pt x="397471" y="1183376"/>
                </a:moveTo>
                <a:lnTo>
                  <a:pt x="591029" y="1183376"/>
                </a:lnTo>
                <a:lnTo>
                  <a:pt x="603496" y="1183376"/>
                </a:lnTo>
                <a:lnTo>
                  <a:pt x="879041" y="1183376"/>
                </a:lnTo>
                <a:lnTo>
                  <a:pt x="1022783" y="1355645"/>
                </a:lnTo>
                <a:cubicBezTo>
                  <a:pt x="1031394" y="1362935"/>
                  <a:pt x="1029545" y="1377515"/>
                  <a:pt x="1029545" y="1377515"/>
                </a:cubicBezTo>
                <a:lnTo>
                  <a:pt x="1052261" y="1821895"/>
                </a:lnTo>
                <a:lnTo>
                  <a:pt x="988499" y="1825170"/>
                </a:lnTo>
                <a:cubicBezTo>
                  <a:pt x="910104" y="1829185"/>
                  <a:pt x="843277" y="1768857"/>
                  <a:pt x="839263" y="1690462"/>
                </a:cubicBezTo>
                <a:lnTo>
                  <a:pt x="827852" y="1467215"/>
                </a:lnTo>
                <a:lnTo>
                  <a:pt x="603496" y="1198273"/>
                </a:lnTo>
                <a:lnTo>
                  <a:pt x="603496" y="2082755"/>
                </a:lnTo>
                <a:cubicBezTo>
                  <a:pt x="603496" y="2154969"/>
                  <a:pt x="544964" y="2213501"/>
                  <a:pt x="472749" y="2213501"/>
                </a:cubicBezTo>
                <a:lnTo>
                  <a:pt x="397471" y="2213501"/>
                </a:lnTo>
                <a:close/>
                <a:moveTo>
                  <a:pt x="617337" y="406715"/>
                </a:moveTo>
                <a:lnTo>
                  <a:pt x="652995" y="406715"/>
                </a:lnTo>
                <a:cubicBezTo>
                  <a:pt x="780308" y="406715"/>
                  <a:pt x="883479" y="509939"/>
                  <a:pt x="883479" y="637199"/>
                </a:cubicBezTo>
                <a:lnTo>
                  <a:pt x="883479" y="769953"/>
                </a:lnTo>
                <a:lnTo>
                  <a:pt x="1294261" y="966364"/>
                </a:lnTo>
                <a:cubicBezTo>
                  <a:pt x="1297801" y="968054"/>
                  <a:pt x="1299280" y="972280"/>
                  <a:pt x="1297589" y="975714"/>
                </a:cubicBezTo>
                <a:lnTo>
                  <a:pt x="1276881" y="1019032"/>
                </a:lnTo>
                <a:cubicBezTo>
                  <a:pt x="1240959" y="1094205"/>
                  <a:pt x="1150836" y="1126059"/>
                  <a:pt x="1075611" y="1090084"/>
                </a:cubicBezTo>
                <a:lnTo>
                  <a:pt x="883479" y="998218"/>
                </a:lnTo>
                <a:lnTo>
                  <a:pt x="883479" y="1151522"/>
                </a:lnTo>
                <a:lnTo>
                  <a:pt x="386906" y="1151522"/>
                </a:lnTo>
                <a:lnTo>
                  <a:pt x="386906" y="871011"/>
                </a:lnTo>
                <a:lnTo>
                  <a:pt x="100742" y="1212273"/>
                </a:lnTo>
                <a:cubicBezTo>
                  <a:pt x="98207" y="1215284"/>
                  <a:pt x="93769" y="1215707"/>
                  <a:pt x="90758" y="1213171"/>
                </a:cubicBezTo>
                <a:lnTo>
                  <a:pt x="53991" y="1182320"/>
                </a:lnTo>
                <a:cubicBezTo>
                  <a:pt x="-9930" y="1128754"/>
                  <a:pt x="-18277" y="1033559"/>
                  <a:pt x="35290" y="969692"/>
                </a:cubicBezTo>
                <a:lnTo>
                  <a:pt x="443431" y="482944"/>
                </a:lnTo>
                <a:cubicBezTo>
                  <a:pt x="446072" y="479775"/>
                  <a:pt x="449347" y="477450"/>
                  <a:pt x="452834" y="475813"/>
                </a:cubicBezTo>
                <a:cubicBezTo>
                  <a:pt x="494673" y="433181"/>
                  <a:pt x="552888" y="406715"/>
                  <a:pt x="617337" y="406715"/>
                </a:cubicBezTo>
                <a:close/>
                <a:moveTo>
                  <a:pt x="717074" y="0"/>
                </a:moveTo>
                <a:cubicBezTo>
                  <a:pt x="841070" y="0"/>
                  <a:pt x="941589" y="86328"/>
                  <a:pt x="941589" y="192818"/>
                </a:cubicBezTo>
                <a:cubicBezTo>
                  <a:pt x="941589" y="299309"/>
                  <a:pt x="841070" y="385637"/>
                  <a:pt x="717074" y="385637"/>
                </a:cubicBezTo>
                <a:cubicBezTo>
                  <a:pt x="593079" y="385637"/>
                  <a:pt x="492560" y="299309"/>
                  <a:pt x="492560" y="192818"/>
                </a:cubicBezTo>
                <a:cubicBezTo>
                  <a:pt x="492560" y="86328"/>
                  <a:pt x="593079" y="0"/>
                  <a:pt x="717074" y="0"/>
                </a:cubicBezTo>
                <a:close/>
              </a:path>
            </a:pathLst>
          </a:custGeom>
          <a:solidFill>
            <a:schemeClr val="accent1"/>
          </a:solidFill>
          <a:ln w="5279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45" name="자유형: 도형 144">
            <a:extLst>
              <a:ext uri="{FF2B5EF4-FFF2-40B4-BE49-F238E27FC236}">
                <a16:creationId xmlns:a16="http://schemas.microsoft.com/office/drawing/2014/main" id="{57341AFE-142A-48E4-AA35-44F3B7BC0287}"/>
              </a:ext>
            </a:extLst>
          </p:cNvPr>
          <p:cNvSpPr/>
          <p:nvPr/>
        </p:nvSpPr>
        <p:spPr>
          <a:xfrm>
            <a:off x="4281232" y="1919535"/>
            <a:ext cx="842710" cy="1502393"/>
          </a:xfrm>
          <a:custGeom>
            <a:avLst/>
            <a:gdLst>
              <a:gd name="connsiteX0" fmla="*/ 390459 w 1221901"/>
              <a:gd name="connsiteY0" fmla="*/ 1137727 h 2178418"/>
              <a:gd name="connsiteX1" fmla="*/ 603827 w 1221901"/>
              <a:gd name="connsiteY1" fmla="*/ 1137727 h 2178418"/>
              <a:gd name="connsiteX2" fmla="*/ 617615 w 1221901"/>
              <a:gd name="connsiteY2" fmla="*/ 1137727 h 2178418"/>
              <a:gd name="connsiteX3" fmla="*/ 843978 w 1221901"/>
              <a:gd name="connsiteY3" fmla="*/ 1137727 h 2178418"/>
              <a:gd name="connsiteX4" fmla="*/ 897386 w 1221901"/>
              <a:gd name="connsiteY4" fmla="*/ 1428487 h 2178418"/>
              <a:gd name="connsiteX5" fmla="*/ 1030774 w 1221901"/>
              <a:gd name="connsiteY5" fmla="*/ 1532978 h 2178418"/>
              <a:gd name="connsiteX6" fmla="*/ 1069496 w 1221901"/>
              <a:gd name="connsiteY6" fmla="*/ 1851842 h 2178418"/>
              <a:gd name="connsiteX7" fmla="*/ 681905 w 1221901"/>
              <a:gd name="connsiteY7" fmla="*/ 1548298 h 2178418"/>
              <a:gd name="connsiteX8" fmla="*/ 678736 w 1221901"/>
              <a:gd name="connsiteY8" fmla="*/ 1542646 h 2178418"/>
              <a:gd name="connsiteX9" fmla="*/ 678154 w 1221901"/>
              <a:gd name="connsiteY9" fmla="*/ 1542751 h 2178418"/>
              <a:gd name="connsiteX10" fmla="*/ 617615 w 1221901"/>
              <a:gd name="connsiteY10" fmla="*/ 1212953 h 2178418"/>
              <a:gd name="connsiteX11" fmla="*/ 617615 w 1221901"/>
              <a:gd name="connsiteY11" fmla="*/ 1951262 h 2178418"/>
              <a:gd name="connsiteX12" fmla="*/ 390459 w 1221901"/>
              <a:gd name="connsiteY12" fmla="*/ 2178418 h 2178418"/>
              <a:gd name="connsiteX13" fmla="*/ 607345 w 1221901"/>
              <a:gd name="connsiteY13" fmla="*/ 412051 h 2178418"/>
              <a:gd name="connsiteX14" fmla="*/ 640890 w 1221901"/>
              <a:gd name="connsiteY14" fmla="*/ 412051 h 2178418"/>
              <a:gd name="connsiteX15" fmla="*/ 795726 w 1221901"/>
              <a:gd name="connsiteY15" fmla="*/ 477081 h 2178418"/>
              <a:gd name="connsiteX16" fmla="*/ 804548 w 1221901"/>
              <a:gd name="connsiteY16" fmla="*/ 483790 h 2178418"/>
              <a:gd name="connsiteX17" fmla="*/ 1188706 w 1221901"/>
              <a:gd name="connsiteY17" fmla="*/ 941905 h 2178418"/>
              <a:gd name="connsiteX18" fmla="*/ 1171114 w 1221901"/>
              <a:gd name="connsiteY18" fmla="*/ 1142066 h 2178418"/>
              <a:gd name="connsiteX19" fmla="*/ 1136513 w 1221901"/>
              <a:gd name="connsiteY19" fmla="*/ 1171068 h 2178418"/>
              <a:gd name="connsiteX20" fmla="*/ 1127109 w 1221901"/>
              <a:gd name="connsiteY20" fmla="*/ 1170223 h 2178418"/>
              <a:gd name="connsiteX21" fmla="*/ 857798 w 1221901"/>
              <a:gd name="connsiteY21" fmla="*/ 849035 h 2178418"/>
              <a:gd name="connsiteX22" fmla="*/ 857798 w 1221901"/>
              <a:gd name="connsiteY22" fmla="*/ 1113065 h 2178418"/>
              <a:gd name="connsiteX23" fmla="*/ 390438 w 1221901"/>
              <a:gd name="connsiteY23" fmla="*/ 1113065 h 2178418"/>
              <a:gd name="connsiteX24" fmla="*/ 390438 w 1221901"/>
              <a:gd name="connsiteY24" fmla="*/ 968794 h 2178418"/>
              <a:gd name="connsiteX25" fmla="*/ 209611 w 1221901"/>
              <a:gd name="connsiteY25" fmla="*/ 1055219 h 2178418"/>
              <a:gd name="connsiteX26" fmla="*/ 20174 w 1221901"/>
              <a:gd name="connsiteY26" fmla="*/ 988340 h 2178418"/>
              <a:gd name="connsiteX27" fmla="*/ 680 w 1221901"/>
              <a:gd name="connsiteY27" fmla="*/ 947558 h 2178418"/>
              <a:gd name="connsiteX28" fmla="*/ 3797 w 1221901"/>
              <a:gd name="connsiteY28" fmla="*/ 938736 h 2178418"/>
              <a:gd name="connsiteX29" fmla="*/ 390438 w 1221901"/>
              <a:gd name="connsiteY29" fmla="*/ 753894 h 2178418"/>
              <a:gd name="connsiteX30" fmla="*/ 390438 w 1221901"/>
              <a:gd name="connsiteY30" fmla="*/ 628958 h 2178418"/>
              <a:gd name="connsiteX31" fmla="*/ 607345 w 1221901"/>
              <a:gd name="connsiteY31" fmla="*/ 412051 h 2178418"/>
              <a:gd name="connsiteX32" fmla="*/ 512521 w 1221901"/>
              <a:gd name="connsiteY32" fmla="*/ 0 h 2178418"/>
              <a:gd name="connsiteX33" fmla="*/ 737036 w 1221901"/>
              <a:gd name="connsiteY33" fmla="*/ 192818 h 2178418"/>
              <a:gd name="connsiteX34" fmla="*/ 512521 w 1221901"/>
              <a:gd name="connsiteY34" fmla="*/ 385637 h 2178418"/>
              <a:gd name="connsiteX35" fmla="*/ 288007 w 1221901"/>
              <a:gd name="connsiteY35" fmla="*/ 192818 h 2178418"/>
              <a:gd name="connsiteX36" fmla="*/ 512521 w 1221901"/>
              <a:gd name="connsiteY36" fmla="*/ 0 h 2178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21901" h="2178418">
                <a:moveTo>
                  <a:pt x="390459" y="1137727"/>
                </a:moveTo>
                <a:lnTo>
                  <a:pt x="603827" y="1137727"/>
                </a:lnTo>
                <a:lnTo>
                  <a:pt x="617615" y="1137727"/>
                </a:lnTo>
                <a:lnTo>
                  <a:pt x="843978" y="1137727"/>
                </a:lnTo>
                <a:lnTo>
                  <a:pt x="897386" y="1428487"/>
                </a:lnTo>
                <a:lnTo>
                  <a:pt x="1030774" y="1532978"/>
                </a:lnTo>
                <a:cubicBezTo>
                  <a:pt x="1129508" y="1610370"/>
                  <a:pt x="1146888" y="1753108"/>
                  <a:pt x="1069496" y="1851842"/>
                </a:cubicBezTo>
                <a:lnTo>
                  <a:pt x="681905" y="1548298"/>
                </a:lnTo>
                <a:cubicBezTo>
                  <a:pt x="680056" y="1546872"/>
                  <a:pt x="679000" y="1544811"/>
                  <a:pt x="678736" y="1542646"/>
                </a:cubicBezTo>
                <a:lnTo>
                  <a:pt x="678154" y="1542751"/>
                </a:lnTo>
                <a:lnTo>
                  <a:pt x="617615" y="1212953"/>
                </a:lnTo>
                <a:lnTo>
                  <a:pt x="617615" y="1951262"/>
                </a:lnTo>
                <a:cubicBezTo>
                  <a:pt x="617615" y="2076726"/>
                  <a:pt x="515923" y="2178418"/>
                  <a:pt x="390459" y="2178418"/>
                </a:cubicBezTo>
                <a:close/>
                <a:moveTo>
                  <a:pt x="607345" y="412051"/>
                </a:moveTo>
                <a:lnTo>
                  <a:pt x="640890" y="412051"/>
                </a:lnTo>
                <a:cubicBezTo>
                  <a:pt x="701536" y="412051"/>
                  <a:pt x="756370" y="436985"/>
                  <a:pt x="795726" y="477081"/>
                </a:cubicBezTo>
                <a:cubicBezTo>
                  <a:pt x="799054" y="478613"/>
                  <a:pt x="802065" y="480832"/>
                  <a:pt x="804548" y="483790"/>
                </a:cubicBezTo>
                <a:lnTo>
                  <a:pt x="1188706" y="941905"/>
                </a:lnTo>
                <a:cubicBezTo>
                  <a:pt x="1239102" y="1002022"/>
                  <a:pt x="1231231" y="1091617"/>
                  <a:pt x="1171114" y="1142066"/>
                </a:cubicBezTo>
                <a:lnTo>
                  <a:pt x="1136513" y="1171068"/>
                </a:lnTo>
                <a:cubicBezTo>
                  <a:pt x="1133713" y="1173446"/>
                  <a:pt x="1129486" y="1173076"/>
                  <a:pt x="1127109" y="1170223"/>
                </a:cubicBezTo>
                <a:lnTo>
                  <a:pt x="857798" y="849035"/>
                </a:lnTo>
                <a:lnTo>
                  <a:pt x="857798" y="1113065"/>
                </a:lnTo>
                <a:lnTo>
                  <a:pt x="390438" y="1113065"/>
                </a:lnTo>
                <a:lnTo>
                  <a:pt x="390438" y="968794"/>
                </a:lnTo>
                <a:lnTo>
                  <a:pt x="209611" y="1055219"/>
                </a:lnTo>
                <a:cubicBezTo>
                  <a:pt x="138823" y="1089081"/>
                  <a:pt x="53983" y="1059128"/>
                  <a:pt x="20174" y="988340"/>
                </a:cubicBezTo>
                <a:lnTo>
                  <a:pt x="680" y="947558"/>
                </a:lnTo>
                <a:cubicBezTo>
                  <a:pt x="-957" y="944282"/>
                  <a:pt x="469" y="940320"/>
                  <a:pt x="3797" y="938736"/>
                </a:cubicBezTo>
                <a:lnTo>
                  <a:pt x="390438" y="753894"/>
                </a:lnTo>
                <a:lnTo>
                  <a:pt x="390438" y="628958"/>
                </a:lnTo>
                <a:cubicBezTo>
                  <a:pt x="390438" y="509147"/>
                  <a:pt x="487534" y="412051"/>
                  <a:pt x="607345" y="412051"/>
                </a:cubicBezTo>
                <a:close/>
                <a:moveTo>
                  <a:pt x="512521" y="0"/>
                </a:moveTo>
                <a:cubicBezTo>
                  <a:pt x="636517" y="0"/>
                  <a:pt x="737036" y="86328"/>
                  <a:pt x="737036" y="192818"/>
                </a:cubicBezTo>
                <a:cubicBezTo>
                  <a:pt x="737036" y="299309"/>
                  <a:pt x="636517" y="385637"/>
                  <a:pt x="512521" y="385637"/>
                </a:cubicBezTo>
                <a:cubicBezTo>
                  <a:pt x="388526" y="385637"/>
                  <a:pt x="288007" y="299309"/>
                  <a:pt x="288007" y="192818"/>
                </a:cubicBezTo>
                <a:cubicBezTo>
                  <a:pt x="288007" y="86328"/>
                  <a:pt x="388526" y="0"/>
                  <a:pt x="512521" y="0"/>
                </a:cubicBezTo>
                <a:close/>
              </a:path>
            </a:pathLst>
          </a:custGeom>
          <a:solidFill>
            <a:schemeClr val="accent4"/>
          </a:solidFill>
          <a:ln w="5279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146" name="그룹 145">
            <a:extLst>
              <a:ext uri="{FF2B5EF4-FFF2-40B4-BE49-F238E27FC236}">
                <a16:creationId xmlns:a16="http://schemas.microsoft.com/office/drawing/2014/main" id="{89B57F49-D4C0-4C80-9148-86D830411BB6}"/>
              </a:ext>
            </a:extLst>
          </p:cNvPr>
          <p:cNvGrpSpPr/>
          <p:nvPr/>
        </p:nvGrpSpPr>
        <p:grpSpPr>
          <a:xfrm>
            <a:off x="803520" y="3757337"/>
            <a:ext cx="2138319" cy="419379"/>
            <a:chOff x="624111" y="1899989"/>
            <a:chExt cx="3228244" cy="419379"/>
          </a:xfrm>
        </p:grpSpPr>
        <p:sp>
          <p:nvSpPr>
            <p:cNvPr id="147" name="직사각형 146">
              <a:extLst>
                <a:ext uri="{FF2B5EF4-FFF2-40B4-BE49-F238E27FC236}">
                  <a16:creationId xmlns:a16="http://schemas.microsoft.com/office/drawing/2014/main" id="{F5BA7A5D-90C5-4791-BE4E-D804C4F2C4B2}"/>
                </a:ext>
              </a:extLst>
            </p:cNvPr>
            <p:cNvSpPr/>
            <p:nvPr/>
          </p:nvSpPr>
          <p:spPr>
            <a:xfrm>
              <a:off x="624111" y="1899989"/>
              <a:ext cx="3228244" cy="41937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B8F462CC-EF99-42C9-B412-26E200F9B371}"/>
                </a:ext>
              </a:extLst>
            </p:cNvPr>
            <p:cNvSpPr txBox="1"/>
            <p:nvPr/>
          </p:nvSpPr>
          <p:spPr>
            <a:xfrm>
              <a:off x="749849" y="1971178"/>
              <a:ext cx="29767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9" name="그룹 148">
            <a:extLst>
              <a:ext uri="{FF2B5EF4-FFF2-40B4-BE49-F238E27FC236}">
                <a16:creationId xmlns:a16="http://schemas.microsoft.com/office/drawing/2014/main" id="{069BA19B-F257-4245-A125-8E4ECB09EFCC}"/>
              </a:ext>
            </a:extLst>
          </p:cNvPr>
          <p:cNvGrpSpPr/>
          <p:nvPr/>
        </p:nvGrpSpPr>
        <p:grpSpPr>
          <a:xfrm>
            <a:off x="868890" y="4410039"/>
            <a:ext cx="2007579" cy="866890"/>
            <a:chOff x="949913" y="3416661"/>
            <a:chExt cx="2007579" cy="866890"/>
          </a:xfrm>
        </p:grpSpPr>
        <p:grpSp>
          <p:nvGrpSpPr>
            <p:cNvPr id="150" name="Group 39">
              <a:extLst>
                <a:ext uri="{FF2B5EF4-FFF2-40B4-BE49-F238E27FC236}">
                  <a16:creationId xmlns:a16="http://schemas.microsoft.com/office/drawing/2014/main" id="{79290EED-897D-4641-B157-480D4776DEFA}"/>
                </a:ext>
              </a:extLst>
            </p:cNvPr>
            <p:cNvGrpSpPr/>
            <p:nvPr/>
          </p:nvGrpSpPr>
          <p:grpSpPr>
            <a:xfrm>
              <a:off x="1597550" y="3416661"/>
              <a:ext cx="1359942" cy="866890"/>
              <a:chOff x="1113220" y="4149080"/>
              <a:chExt cx="1516195" cy="866890"/>
            </a:xfrm>
          </p:grpSpPr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3CE41FEB-0386-42DC-9DB6-56FB8B04A5A4}"/>
                  </a:ext>
                </a:extLst>
              </p:cNvPr>
              <p:cNvSpPr txBox="1"/>
              <p:nvPr/>
            </p:nvSpPr>
            <p:spPr>
              <a:xfrm>
                <a:off x="1113220" y="4149080"/>
                <a:ext cx="1516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01AD5086-CE84-4E53-B020-146B15F8F456}"/>
                  </a:ext>
                </a:extLst>
              </p:cNvPr>
              <p:cNvSpPr txBox="1"/>
              <p:nvPr/>
            </p:nvSpPr>
            <p:spPr>
              <a:xfrm>
                <a:off x="1113220" y="4369639"/>
                <a:ext cx="15161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51" name="Group 42">
              <a:extLst>
                <a:ext uri="{FF2B5EF4-FFF2-40B4-BE49-F238E27FC236}">
                  <a16:creationId xmlns:a16="http://schemas.microsoft.com/office/drawing/2014/main" id="{1CC00378-4E4A-4D14-B430-E38C85710F3A}"/>
                </a:ext>
              </a:extLst>
            </p:cNvPr>
            <p:cNvGrpSpPr/>
            <p:nvPr/>
          </p:nvGrpSpPr>
          <p:grpSpPr>
            <a:xfrm>
              <a:off x="949913" y="3566705"/>
              <a:ext cx="566802" cy="566802"/>
              <a:chOff x="465585" y="4206791"/>
              <a:chExt cx="566802" cy="566802"/>
            </a:xfrm>
          </p:grpSpPr>
          <p:sp>
            <p:nvSpPr>
              <p:cNvPr id="152" name="Oval 43">
                <a:extLst>
                  <a:ext uri="{FF2B5EF4-FFF2-40B4-BE49-F238E27FC236}">
                    <a16:creationId xmlns:a16="http://schemas.microsoft.com/office/drawing/2014/main" id="{91D89DD5-474B-4DA7-A784-24134D6AE184}"/>
                  </a:ext>
                </a:extLst>
              </p:cNvPr>
              <p:cNvSpPr/>
              <p:nvPr/>
            </p:nvSpPr>
            <p:spPr>
              <a:xfrm>
                <a:off x="465585" y="4206791"/>
                <a:ext cx="566802" cy="566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40A388E8-4E14-4452-B8ED-EE61AB9B5A95}"/>
                  </a:ext>
                </a:extLst>
              </p:cNvPr>
              <p:cNvSpPr txBox="1"/>
              <p:nvPr/>
            </p:nvSpPr>
            <p:spPr>
              <a:xfrm>
                <a:off x="465585" y="4340806"/>
                <a:ext cx="5668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ko-KR" sz="2000" b="1" dirty="0">
                    <a:solidFill>
                      <a:schemeClr val="bg1"/>
                    </a:solidFill>
                    <a:cs typeface="Arial" pitchFamily="34" charset="0"/>
                  </a:rPr>
                  <a:t>01</a:t>
                </a:r>
                <a:endParaRPr lang="ko-KR" altLang="en-US" sz="20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156" name="그룹 155">
            <a:extLst>
              <a:ext uri="{FF2B5EF4-FFF2-40B4-BE49-F238E27FC236}">
                <a16:creationId xmlns:a16="http://schemas.microsoft.com/office/drawing/2014/main" id="{AE6C647E-8E38-4270-B5B1-BDD09CA6FC29}"/>
              </a:ext>
            </a:extLst>
          </p:cNvPr>
          <p:cNvGrpSpPr/>
          <p:nvPr/>
        </p:nvGrpSpPr>
        <p:grpSpPr>
          <a:xfrm>
            <a:off x="868890" y="5378820"/>
            <a:ext cx="2007579" cy="866890"/>
            <a:chOff x="949913" y="4863789"/>
            <a:chExt cx="2007579" cy="866890"/>
          </a:xfrm>
        </p:grpSpPr>
        <p:grpSp>
          <p:nvGrpSpPr>
            <p:cNvPr id="157" name="Group 39">
              <a:extLst>
                <a:ext uri="{FF2B5EF4-FFF2-40B4-BE49-F238E27FC236}">
                  <a16:creationId xmlns:a16="http://schemas.microsoft.com/office/drawing/2014/main" id="{3C04A69C-CADF-4BB6-BD5B-102F0D555596}"/>
                </a:ext>
              </a:extLst>
            </p:cNvPr>
            <p:cNvGrpSpPr/>
            <p:nvPr/>
          </p:nvGrpSpPr>
          <p:grpSpPr>
            <a:xfrm>
              <a:off x="1597550" y="4863789"/>
              <a:ext cx="1359942" cy="866890"/>
              <a:chOff x="1113220" y="4149080"/>
              <a:chExt cx="1516195" cy="866890"/>
            </a:xfrm>
          </p:grpSpPr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A959A0DA-C702-4D42-B1FF-9289DDDFF2C9}"/>
                  </a:ext>
                </a:extLst>
              </p:cNvPr>
              <p:cNvSpPr txBox="1"/>
              <p:nvPr/>
            </p:nvSpPr>
            <p:spPr>
              <a:xfrm>
                <a:off x="1113220" y="4149080"/>
                <a:ext cx="1516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72702EFD-9B61-4D61-924E-F6D3650B9256}"/>
                  </a:ext>
                </a:extLst>
              </p:cNvPr>
              <p:cNvSpPr txBox="1"/>
              <p:nvPr/>
            </p:nvSpPr>
            <p:spPr>
              <a:xfrm>
                <a:off x="1113220" y="4369639"/>
                <a:ext cx="15161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58" name="Group 42">
              <a:extLst>
                <a:ext uri="{FF2B5EF4-FFF2-40B4-BE49-F238E27FC236}">
                  <a16:creationId xmlns:a16="http://schemas.microsoft.com/office/drawing/2014/main" id="{EF07C1A9-F672-44A1-B3B8-2AB3427CB6AD}"/>
                </a:ext>
              </a:extLst>
            </p:cNvPr>
            <p:cNvGrpSpPr/>
            <p:nvPr/>
          </p:nvGrpSpPr>
          <p:grpSpPr>
            <a:xfrm>
              <a:off x="949913" y="5013833"/>
              <a:ext cx="566802" cy="566802"/>
              <a:chOff x="465585" y="4206791"/>
              <a:chExt cx="566802" cy="566802"/>
            </a:xfrm>
          </p:grpSpPr>
          <p:sp>
            <p:nvSpPr>
              <p:cNvPr id="159" name="Oval 43">
                <a:extLst>
                  <a:ext uri="{FF2B5EF4-FFF2-40B4-BE49-F238E27FC236}">
                    <a16:creationId xmlns:a16="http://schemas.microsoft.com/office/drawing/2014/main" id="{17E24264-537D-4E76-A465-4F9992EFBCF0}"/>
                  </a:ext>
                </a:extLst>
              </p:cNvPr>
              <p:cNvSpPr/>
              <p:nvPr/>
            </p:nvSpPr>
            <p:spPr>
              <a:xfrm>
                <a:off x="465585" y="4206791"/>
                <a:ext cx="566802" cy="566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D54123CA-F64B-405D-B103-1563358099E0}"/>
                  </a:ext>
                </a:extLst>
              </p:cNvPr>
              <p:cNvSpPr txBox="1"/>
              <p:nvPr/>
            </p:nvSpPr>
            <p:spPr>
              <a:xfrm>
                <a:off x="465585" y="4340806"/>
                <a:ext cx="5668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ko-KR" sz="2000" b="1" dirty="0">
                    <a:solidFill>
                      <a:schemeClr val="bg1"/>
                    </a:solidFill>
                    <a:cs typeface="Arial" pitchFamily="34" charset="0"/>
                  </a:rPr>
                  <a:t>02</a:t>
                </a:r>
                <a:endParaRPr lang="ko-KR" altLang="en-US" sz="20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163" name="그룹 162">
            <a:extLst>
              <a:ext uri="{FF2B5EF4-FFF2-40B4-BE49-F238E27FC236}">
                <a16:creationId xmlns:a16="http://schemas.microsoft.com/office/drawing/2014/main" id="{C1E2DE90-F450-4E1F-91D2-0AA045C71669}"/>
              </a:ext>
            </a:extLst>
          </p:cNvPr>
          <p:cNvGrpSpPr/>
          <p:nvPr/>
        </p:nvGrpSpPr>
        <p:grpSpPr>
          <a:xfrm>
            <a:off x="3633428" y="3708866"/>
            <a:ext cx="2138319" cy="419379"/>
            <a:chOff x="624111" y="1899989"/>
            <a:chExt cx="3228244" cy="419379"/>
          </a:xfrm>
        </p:grpSpPr>
        <p:sp>
          <p:nvSpPr>
            <p:cNvPr id="164" name="직사각형 163">
              <a:extLst>
                <a:ext uri="{FF2B5EF4-FFF2-40B4-BE49-F238E27FC236}">
                  <a16:creationId xmlns:a16="http://schemas.microsoft.com/office/drawing/2014/main" id="{99327166-7ED2-4980-9F56-E5F78A971C99}"/>
                </a:ext>
              </a:extLst>
            </p:cNvPr>
            <p:cNvSpPr/>
            <p:nvPr/>
          </p:nvSpPr>
          <p:spPr>
            <a:xfrm>
              <a:off x="624111" y="1899989"/>
              <a:ext cx="3228244" cy="4193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5AEF735B-2E4B-4D77-BDC9-9B319148E983}"/>
                </a:ext>
              </a:extLst>
            </p:cNvPr>
            <p:cNvSpPr txBox="1"/>
            <p:nvPr/>
          </p:nvSpPr>
          <p:spPr>
            <a:xfrm>
              <a:off x="749849" y="1971178"/>
              <a:ext cx="29767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6" name="그룹 165">
            <a:extLst>
              <a:ext uri="{FF2B5EF4-FFF2-40B4-BE49-F238E27FC236}">
                <a16:creationId xmlns:a16="http://schemas.microsoft.com/office/drawing/2014/main" id="{BEB47BF0-8840-48E0-9EFA-FF42C2B981A4}"/>
              </a:ext>
            </a:extLst>
          </p:cNvPr>
          <p:cNvGrpSpPr/>
          <p:nvPr/>
        </p:nvGrpSpPr>
        <p:grpSpPr>
          <a:xfrm>
            <a:off x="3698798" y="4336314"/>
            <a:ext cx="2007579" cy="866890"/>
            <a:chOff x="949913" y="3416661"/>
            <a:chExt cx="2007579" cy="866890"/>
          </a:xfrm>
        </p:grpSpPr>
        <p:grpSp>
          <p:nvGrpSpPr>
            <p:cNvPr id="167" name="Group 39">
              <a:extLst>
                <a:ext uri="{FF2B5EF4-FFF2-40B4-BE49-F238E27FC236}">
                  <a16:creationId xmlns:a16="http://schemas.microsoft.com/office/drawing/2014/main" id="{3D65CF33-85FB-480E-AD4B-3762096D900E}"/>
                </a:ext>
              </a:extLst>
            </p:cNvPr>
            <p:cNvGrpSpPr/>
            <p:nvPr/>
          </p:nvGrpSpPr>
          <p:grpSpPr>
            <a:xfrm>
              <a:off x="1597550" y="3416661"/>
              <a:ext cx="1359942" cy="866890"/>
              <a:chOff x="1113220" y="4149080"/>
              <a:chExt cx="1516195" cy="866890"/>
            </a:xfrm>
          </p:grpSpPr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B13CF306-C461-4C9C-992A-3D969946681B}"/>
                  </a:ext>
                </a:extLst>
              </p:cNvPr>
              <p:cNvSpPr txBox="1"/>
              <p:nvPr/>
            </p:nvSpPr>
            <p:spPr>
              <a:xfrm>
                <a:off x="1113220" y="4149080"/>
                <a:ext cx="1516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9D8156E0-7DF4-4E0B-A802-374FCC2D0E90}"/>
                  </a:ext>
                </a:extLst>
              </p:cNvPr>
              <p:cNvSpPr txBox="1"/>
              <p:nvPr/>
            </p:nvSpPr>
            <p:spPr>
              <a:xfrm>
                <a:off x="1113220" y="4369639"/>
                <a:ext cx="15161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68" name="Group 42">
              <a:extLst>
                <a:ext uri="{FF2B5EF4-FFF2-40B4-BE49-F238E27FC236}">
                  <a16:creationId xmlns:a16="http://schemas.microsoft.com/office/drawing/2014/main" id="{30180070-80D9-4D81-BBC6-4E261C135B44}"/>
                </a:ext>
              </a:extLst>
            </p:cNvPr>
            <p:cNvGrpSpPr/>
            <p:nvPr/>
          </p:nvGrpSpPr>
          <p:grpSpPr>
            <a:xfrm>
              <a:off x="949913" y="3566705"/>
              <a:ext cx="566802" cy="566802"/>
              <a:chOff x="465585" y="4206791"/>
              <a:chExt cx="566802" cy="566802"/>
            </a:xfrm>
          </p:grpSpPr>
          <p:sp>
            <p:nvSpPr>
              <p:cNvPr id="169" name="Oval 43">
                <a:extLst>
                  <a:ext uri="{FF2B5EF4-FFF2-40B4-BE49-F238E27FC236}">
                    <a16:creationId xmlns:a16="http://schemas.microsoft.com/office/drawing/2014/main" id="{C568507C-D116-45E1-8F3E-52B8E4CC79A9}"/>
                  </a:ext>
                </a:extLst>
              </p:cNvPr>
              <p:cNvSpPr/>
              <p:nvPr/>
            </p:nvSpPr>
            <p:spPr>
              <a:xfrm>
                <a:off x="465585" y="4206791"/>
                <a:ext cx="566802" cy="566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D57B2645-79AE-4182-A4F6-C1E046C9DD32}"/>
                  </a:ext>
                </a:extLst>
              </p:cNvPr>
              <p:cNvSpPr txBox="1"/>
              <p:nvPr/>
            </p:nvSpPr>
            <p:spPr>
              <a:xfrm>
                <a:off x="465585" y="4340806"/>
                <a:ext cx="5668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ko-KR" sz="2000" b="1" dirty="0">
                    <a:solidFill>
                      <a:schemeClr val="bg1"/>
                    </a:solidFill>
                    <a:cs typeface="Arial" pitchFamily="34" charset="0"/>
                  </a:rPr>
                  <a:t>01</a:t>
                </a:r>
                <a:endParaRPr lang="ko-KR" altLang="en-US" sz="20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173" name="그룹 172">
            <a:extLst>
              <a:ext uri="{FF2B5EF4-FFF2-40B4-BE49-F238E27FC236}">
                <a16:creationId xmlns:a16="http://schemas.microsoft.com/office/drawing/2014/main" id="{08C8897D-4958-4180-97E7-3C1A5E417443}"/>
              </a:ext>
            </a:extLst>
          </p:cNvPr>
          <p:cNvGrpSpPr/>
          <p:nvPr/>
        </p:nvGrpSpPr>
        <p:grpSpPr>
          <a:xfrm>
            <a:off x="3698798" y="5305095"/>
            <a:ext cx="2007579" cy="866890"/>
            <a:chOff x="949913" y="4863789"/>
            <a:chExt cx="2007579" cy="866890"/>
          </a:xfrm>
        </p:grpSpPr>
        <p:grpSp>
          <p:nvGrpSpPr>
            <p:cNvPr id="174" name="Group 39">
              <a:extLst>
                <a:ext uri="{FF2B5EF4-FFF2-40B4-BE49-F238E27FC236}">
                  <a16:creationId xmlns:a16="http://schemas.microsoft.com/office/drawing/2014/main" id="{E189B46E-C8BA-4259-95D1-61CE31506AA4}"/>
                </a:ext>
              </a:extLst>
            </p:cNvPr>
            <p:cNvGrpSpPr/>
            <p:nvPr/>
          </p:nvGrpSpPr>
          <p:grpSpPr>
            <a:xfrm>
              <a:off x="1597550" y="4863789"/>
              <a:ext cx="1359942" cy="866890"/>
              <a:chOff x="1113220" y="4149080"/>
              <a:chExt cx="1516195" cy="866890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2B5FAB07-D18C-4CA1-A6D2-CEA691B9847B}"/>
                  </a:ext>
                </a:extLst>
              </p:cNvPr>
              <p:cNvSpPr txBox="1"/>
              <p:nvPr/>
            </p:nvSpPr>
            <p:spPr>
              <a:xfrm>
                <a:off x="1113220" y="4149080"/>
                <a:ext cx="1516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Your Text Here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ACFAF45E-E9EB-4DBA-9DDF-7110C3D0989A}"/>
                  </a:ext>
                </a:extLst>
              </p:cNvPr>
              <p:cNvSpPr txBox="1"/>
              <p:nvPr/>
            </p:nvSpPr>
            <p:spPr>
              <a:xfrm>
                <a:off x="1113220" y="4369639"/>
                <a:ext cx="15161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grpSp>
          <p:nvGrpSpPr>
            <p:cNvPr id="175" name="Group 42">
              <a:extLst>
                <a:ext uri="{FF2B5EF4-FFF2-40B4-BE49-F238E27FC236}">
                  <a16:creationId xmlns:a16="http://schemas.microsoft.com/office/drawing/2014/main" id="{A997B643-63CE-4FE6-AEAD-11B85AE17FD7}"/>
                </a:ext>
              </a:extLst>
            </p:cNvPr>
            <p:cNvGrpSpPr/>
            <p:nvPr/>
          </p:nvGrpSpPr>
          <p:grpSpPr>
            <a:xfrm>
              <a:off x="949913" y="5013833"/>
              <a:ext cx="566802" cy="566802"/>
              <a:chOff x="465585" y="4206791"/>
              <a:chExt cx="566802" cy="566802"/>
            </a:xfrm>
          </p:grpSpPr>
          <p:sp>
            <p:nvSpPr>
              <p:cNvPr id="176" name="Oval 43">
                <a:extLst>
                  <a:ext uri="{FF2B5EF4-FFF2-40B4-BE49-F238E27FC236}">
                    <a16:creationId xmlns:a16="http://schemas.microsoft.com/office/drawing/2014/main" id="{8DF7A6FA-E3B5-48CB-8E52-5E99A6B08F31}"/>
                  </a:ext>
                </a:extLst>
              </p:cNvPr>
              <p:cNvSpPr/>
              <p:nvPr/>
            </p:nvSpPr>
            <p:spPr>
              <a:xfrm>
                <a:off x="465585" y="4206791"/>
                <a:ext cx="566802" cy="566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648474C2-386D-4C89-A353-FE397238356A}"/>
                  </a:ext>
                </a:extLst>
              </p:cNvPr>
              <p:cNvSpPr txBox="1"/>
              <p:nvPr/>
            </p:nvSpPr>
            <p:spPr>
              <a:xfrm>
                <a:off x="465585" y="4340806"/>
                <a:ext cx="56680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altLang="ko-KR" sz="2000" b="1" dirty="0">
                    <a:solidFill>
                      <a:schemeClr val="bg1"/>
                    </a:solidFill>
                    <a:cs typeface="Arial" pitchFamily="34" charset="0"/>
                  </a:rPr>
                  <a:t>02</a:t>
                </a:r>
                <a:endParaRPr lang="ko-KR" altLang="en-US" sz="20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11151</TotalTime>
  <Words>84</Words>
  <Application>Microsoft Office PowerPoint</Application>
  <PresentationFormat>와이드스크린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2023-11-27T14:43:57Z</dcterms:modified>
</cp:coreProperties>
</file>