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8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DCE81B6-5095-44FF-8036-73394A1442D9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298" name="Group 3">
            <a:extLst>
              <a:ext uri="{FF2B5EF4-FFF2-40B4-BE49-F238E27FC236}">
                <a16:creationId xmlns:a16="http://schemas.microsoft.com/office/drawing/2014/main" id="{C1FA58E9-7D56-4337-861F-763A4983CAEF}"/>
              </a:ext>
            </a:extLst>
          </p:cNvPr>
          <p:cNvGrpSpPr/>
          <p:nvPr/>
        </p:nvGrpSpPr>
        <p:grpSpPr>
          <a:xfrm flipV="1">
            <a:off x="4094452" y="1935212"/>
            <a:ext cx="4003099" cy="3999282"/>
            <a:chOff x="3451676" y="2780928"/>
            <a:chExt cx="2208395" cy="2206289"/>
          </a:xfrm>
        </p:grpSpPr>
        <p:sp>
          <p:nvSpPr>
            <p:cNvPr id="1299" name="Up Arrow Callout 4">
              <a:extLst>
                <a:ext uri="{FF2B5EF4-FFF2-40B4-BE49-F238E27FC236}">
                  <a16:creationId xmlns:a16="http://schemas.microsoft.com/office/drawing/2014/main" id="{F6DE7750-9706-4BA2-9D68-D81D501361BB}"/>
                </a:ext>
              </a:extLst>
            </p:cNvPr>
            <p:cNvSpPr/>
            <p:nvPr/>
          </p:nvSpPr>
          <p:spPr>
            <a:xfrm rot="5400000">
              <a:off x="4745671" y="3754682"/>
              <a:ext cx="914400" cy="914400"/>
            </a:xfrm>
            <a:prstGeom prst="upArrowCallou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300" name="Up Arrow Callout 5">
              <a:extLst>
                <a:ext uri="{FF2B5EF4-FFF2-40B4-BE49-F238E27FC236}">
                  <a16:creationId xmlns:a16="http://schemas.microsoft.com/office/drawing/2014/main" id="{2EB796D6-A696-400B-8EEB-16FE02145F76}"/>
                </a:ext>
              </a:extLst>
            </p:cNvPr>
            <p:cNvSpPr/>
            <p:nvPr/>
          </p:nvSpPr>
          <p:spPr>
            <a:xfrm rot="10800000">
              <a:off x="3779913" y="4072817"/>
              <a:ext cx="914400" cy="914400"/>
            </a:xfrm>
            <a:prstGeom prst="upArrowCallou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301" name="Up Arrow Callout 6">
              <a:extLst>
                <a:ext uri="{FF2B5EF4-FFF2-40B4-BE49-F238E27FC236}">
                  <a16:creationId xmlns:a16="http://schemas.microsoft.com/office/drawing/2014/main" id="{B58C3EEB-04BE-4620-8573-ED7BE54234B4}"/>
                </a:ext>
              </a:extLst>
            </p:cNvPr>
            <p:cNvSpPr/>
            <p:nvPr/>
          </p:nvSpPr>
          <p:spPr>
            <a:xfrm rot="16200000">
              <a:off x="3451676" y="3102311"/>
              <a:ext cx="914400" cy="914400"/>
            </a:xfrm>
            <a:prstGeom prst="upArrowCallou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302" name="Up Arrow Callout 7">
              <a:extLst>
                <a:ext uri="{FF2B5EF4-FFF2-40B4-BE49-F238E27FC236}">
                  <a16:creationId xmlns:a16="http://schemas.microsoft.com/office/drawing/2014/main" id="{1B1EE3FE-CED6-486C-A8B3-E8C0C04E98DE}"/>
                </a:ext>
              </a:extLst>
            </p:cNvPr>
            <p:cNvSpPr/>
            <p:nvPr/>
          </p:nvSpPr>
          <p:spPr>
            <a:xfrm>
              <a:off x="4427829" y="2780928"/>
              <a:ext cx="914400" cy="914400"/>
            </a:xfrm>
            <a:prstGeom prst="upArrowCallou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</p:grpSp>
      <p:sp>
        <p:nvSpPr>
          <p:cNvPr id="1303" name="Oval 10">
            <a:extLst>
              <a:ext uri="{FF2B5EF4-FFF2-40B4-BE49-F238E27FC236}">
                <a16:creationId xmlns:a16="http://schemas.microsoft.com/office/drawing/2014/main" id="{FB655A2B-AC10-4F25-98AA-40D29C7A6A50}"/>
              </a:ext>
            </a:extLst>
          </p:cNvPr>
          <p:cNvSpPr/>
          <p:nvPr/>
        </p:nvSpPr>
        <p:spPr>
          <a:xfrm>
            <a:off x="6174057" y="4529842"/>
            <a:ext cx="345782" cy="409764"/>
          </a:xfrm>
          <a:custGeom>
            <a:avLst/>
            <a:gdLst/>
            <a:ahLst/>
            <a:cxnLst/>
            <a:rect l="l" t="t" r="r" b="b"/>
            <a:pathLst>
              <a:path w="3310915" h="3923570">
                <a:moveTo>
                  <a:pt x="2634572" y="2782060"/>
                </a:moveTo>
                <a:cubicBezTo>
                  <a:pt x="2877724" y="2784696"/>
                  <a:pt x="3073074" y="2923910"/>
                  <a:pt x="3310915" y="3050983"/>
                </a:cubicBezTo>
                <a:lnTo>
                  <a:pt x="3113550" y="3840011"/>
                </a:lnTo>
                <a:lnTo>
                  <a:pt x="2637706" y="3668957"/>
                </a:lnTo>
                <a:cubicBezTo>
                  <a:pt x="2327360" y="3767940"/>
                  <a:pt x="1829375" y="3988492"/>
                  <a:pt x="1579811" y="3905123"/>
                </a:cubicBezTo>
                <a:cubicBezTo>
                  <a:pt x="1320906" y="3775288"/>
                  <a:pt x="642145" y="3366355"/>
                  <a:pt x="472751" y="3203771"/>
                </a:cubicBezTo>
                <a:cubicBezTo>
                  <a:pt x="303357" y="3041187"/>
                  <a:pt x="403652" y="2893777"/>
                  <a:pt x="563448" y="2929619"/>
                </a:cubicBezTo>
                <a:cubicBezTo>
                  <a:pt x="702634" y="2937547"/>
                  <a:pt x="1160012" y="3199482"/>
                  <a:pt x="1284082" y="3253983"/>
                </a:cubicBezTo>
                <a:cubicBezTo>
                  <a:pt x="1127104" y="3587742"/>
                  <a:pt x="1741057" y="3563487"/>
                  <a:pt x="1955231" y="3541261"/>
                </a:cubicBezTo>
                <a:cubicBezTo>
                  <a:pt x="2131253" y="3488686"/>
                  <a:pt x="2214010" y="3505589"/>
                  <a:pt x="2306401" y="3383364"/>
                </a:cubicBezTo>
                <a:cubicBezTo>
                  <a:pt x="2155860" y="3427865"/>
                  <a:pt x="2163213" y="3429679"/>
                  <a:pt x="1912247" y="3471537"/>
                </a:cubicBezTo>
                <a:cubicBezTo>
                  <a:pt x="1482134" y="3531123"/>
                  <a:pt x="1135709" y="3364234"/>
                  <a:pt x="1413085" y="3236383"/>
                </a:cubicBezTo>
                <a:cubicBezTo>
                  <a:pt x="1557848" y="3164554"/>
                  <a:pt x="1721108" y="3222221"/>
                  <a:pt x="1929297" y="3121321"/>
                </a:cubicBezTo>
                <a:cubicBezTo>
                  <a:pt x="2128589" y="3010789"/>
                  <a:pt x="2187815" y="2818332"/>
                  <a:pt x="2527174" y="2789726"/>
                </a:cubicBezTo>
                <a:cubicBezTo>
                  <a:pt x="2564125" y="2784095"/>
                  <a:pt x="2599836" y="2781684"/>
                  <a:pt x="2634572" y="2782060"/>
                </a:cubicBezTo>
                <a:close/>
                <a:moveTo>
                  <a:pt x="2169165" y="2259549"/>
                </a:moveTo>
                <a:cubicBezTo>
                  <a:pt x="2305163" y="2320579"/>
                  <a:pt x="2430502" y="2400997"/>
                  <a:pt x="2542352" y="2496872"/>
                </a:cubicBezTo>
                <a:cubicBezTo>
                  <a:pt x="2303978" y="2744099"/>
                  <a:pt x="1979593" y="2907447"/>
                  <a:pt x="1617206" y="2939204"/>
                </a:cubicBezTo>
                <a:lnTo>
                  <a:pt x="1588575" y="2925411"/>
                </a:lnTo>
                <a:cubicBezTo>
                  <a:pt x="1835671" y="2758142"/>
                  <a:pt x="2037335" y="2529257"/>
                  <a:pt x="2169165" y="2259549"/>
                </a:cubicBezTo>
                <a:close/>
                <a:moveTo>
                  <a:pt x="797309" y="2254509"/>
                </a:moveTo>
                <a:cubicBezTo>
                  <a:pt x="928512" y="2525684"/>
                  <a:pt x="1129977" y="2756161"/>
                  <a:pt x="1376879" y="2925229"/>
                </a:cubicBezTo>
                <a:cubicBezTo>
                  <a:pt x="1367940" y="2931748"/>
                  <a:pt x="1358086" y="2936536"/>
                  <a:pt x="1348086" y="2941055"/>
                </a:cubicBezTo>
                <a:cubicBezTo>
                  <a:pt x="981929" y="2910776"/>
                  <a:pt x="654006" y="2746454"/>
                  <a:pt x="413461" y="2497054"/>
                </a:cubicBezTo>
                <a:cubicBezTo>
                  <a:pt x="528278" y="2398621"/>
                  <a:pt x="657289" y="2316447"/>
                  <a:pt x="797309" y="2254509"/>
                </a:cubicBezTo>
                <a:close/>
                <a:moveTo>
                  <a:pt x="1426305" y="2108791"/>
                </a:moveTo>
                <a:lnTo>
                  <a:pt x="1426305" y="2824067"/>
                </a:lnTo>
                <a:cubicBezTo>
                  <a:pt x="1203050" y="2668305"/>
                  <a:pt x="1020431" y="2458508"/>
                  <a:pt x="899682" y="2212532"/>
                </a:cubicBezTo>
                <a:cubicBezTo>
                  <a:pt x="1063835" y="2148883"/>
                  <a:pt x="1241204" y="2112683"/>
                  <a:pt x="1426305" y="2108791"/>
                </a:cubicBezTo>
                <a:close/>
                <a:moveTo>
                  <a:pt x="1527809" y="2108695"/>
                </a:moveTo>
                <a:cubicBezTo>
                  <a:pt x="1717707" y="2112557"/>
                  <a:pt x="1899494" y="2150291"/>
                  <a:pt x="2067336" y="2216559"/>
                </a:cubicBezTo>
                <a:cubicBezTo>
                  <a:pt x="1943936" y="2466549"/>
                  <a:pt x="1756622" y="2679032"/>
                  <a:pt x="1527809" y="2835300"/>
                </a:cubicBezTo>
                <a:close/>
                <a:moveTo>
                  <a:pt x="2354776" y="1530125"/>
                </a:moveTo>
                <a:lnTo>
                  <a:pt x="2955077" y="1530125"/>
                </a:lnTo>
                <a:cubicBezTo>
                  <a:pt x="2942393" y="1866074"/>
                  <a:pt x="2817414" y="2173186"/>
                  <a:pt x="2615767" y="2414127"/>
                </a:cubicBezTo>
                <a:cubicBezTo>
                  <a:pt x="2496453" y="2311434"/>
                  <a:pt x="2362630" y="2225327"/>
                  <a:pt x="2217376" y="2159975"/>
                </a:cubicBezTo>
                <a:cubicBezTo>
                  <a:pt x="2300477" y="1965771"/>
                  <a:pt x="2348521" y="1753185"/>
                  <a:pt x="2354776" y="1530125"/>
                </a:cubicBezTo>
                <a:close/>
                <a:moveTo>
                  <a:pt x="1527809" y="1530125"/>
                </a:moveTo>
                <a:lnTo>
                  <a:pt x="2244039" y="1530125"/>
                </a:lnTo>
                <a:cubicBezTo>
                  <a:pt x="2237819" y="1737690"/>
                  <a:pt x="2192963" y="1935525"/>
                  <a:pt x="2115825" y="2116496"/>
                </a:cubicBezTo>
                <a:cubicBezTo>
                  <a:pt x="1933189" y="2043464"/>
                  <a:pt x="1735000" y="2001899"/>
                  <a:pt x="1527809" y="1997958"/>
                </a:cubicBezTo>
                <a:close/>
                <a:moveTo>
                  <a:pt x="725097" y="1530125"/>
                </a:moveTo>
                <a:lnTo>
                  <a:pt x="1426305" y="1530125"/>
                </a:lnTo>
                <a:lnTo>
                  <a:pt x="1426305" y="1998054"/>
                </a:lnTo>
                <a:cubicBezTo>
                  <a:pt x="1224105" y="2002029"/>
                  <a:pt x="1030504" y="2041966"/>
                  <a:pt x="851699" y="2112283"/>
                </a:cubicBezTo>
                <a:cubicBezTo>
                  <a:pt x="775482" y="1932518"/>
                  <a:pt x="731260" y="1736112"/>
                  <a:pt x="725097" y="1530125"/>
                </a:cubicBezTo>
                <a:close/>
                <a:moveTo>
                  <a:pt x="934" y="1530125"/>
                </a:moveTo>
                <a:lnTo>
                  <a:pt x="614360" y="1530125"/>
                </a:lnTo>
                <a:cubicBezTo>
                  <a:pt x="620543" y="1751166"/>
                  <a:pt x="667772" y="1961919"/>
                  <a:pt x="749235" y="2154869"/>
                </a:cubicBezTo>
                <a:cubicBezTo>
                  <a:pt x="599936" y="2221117"/>
                  <a:pt x="462426" y="2308980"/>
                  <a:pt x="340129" y="2414234"/>
                </a:cubicBezTo>
                <a:cubicBezTo>
                  <a:pt x="138582" y="2173144"/>
                  <a:pt x="13619" y="1866051"/>
                  <a:pt x="934" y="1530125"/>
                </a:cubicBezTo>
                <a:close/>
                <a:moveTo>
                  <a:pt x="883886" y="768586"/>
                </a:moveTo>
                <a:cubicBezTo>
                  <a:pt x="1053566" y="831753"/>
                  <a:pt x="1236128" y="867407"/>
                  <a:pt x="1426305" y="871035"/>
                </a:cubicBezTo>
                <a:lnTo>
                  <a:pt x="1426305" y="1428622"/>
                </a:lnTo>
                <a:lnTo>
                  <a:pt x="724559" y="1428622"/>
                </a:lnTo>
                <a:cubicBezTo>
                  <a:pt x="730221" y="1192426"/>
                  <a:pt x="785872" y="968634"/>
                  <a:pt x="883886" y="768586"/>
                </a:cubicBezTo>
                <a:close/>
                <a:moveTo>
                  <a:pt x="2083288" y="764501"/>
                </a:moveTo>
                <a:cubicBezTo>
                  <a:pt x="2182501" y="965616"/>
                  <a:pt x="2238869" y="1190833"/>
                  <a:pt x="2244577" y="1428622"/>
                </a:cubicBezTo>
                <a:lnTo>
                  <a:pt x="1527809" y="1428622"/>
                </a:lnTo>
                <a:lnTo>
                  <a:pt x="1527809" y="871130"/>
                </a:lnTo>
                <a:cubicBezTo>
                  <a:pt x="1722835" y="867528"/>
                  <a:pt x="1909881" y="830382"/>
                  <a:pt x="2083288" y="764501"/>
                </a:cubicBezTo>
                <a:close/>
                <a:moveTo>
                  <a:pt x="375750" y="484510"/>
                </a:moveTo>
                <a:cubicBezTo>
                  <a:pt x="497688" y="583858"/>
                  <a:pt x="633678" y="666438"/>
                  <a:pt x="780212" y="729142"/>
                </a:cubicBezTo>
                <a:cubicBezTo>
                  <a:pt x="677519" y="941475"/>
                  <a:pt x="619429" y="1178562"/>
                  <a:pt x="613822" y="1428622"/>
                </a:cubicBezTo>
                <a:lnTo>
                  <a:pt x="0" y="1428622"/>
                </a:lnTo>
                <a:cubicBezTo>
                  <a:pt x="9263" y="1065848"/>
                  <a:pt x="149371" y="735691"/>
                  <a:pt x="375750" y="484510"/>
                </a:cubicBezTo>
                <a:close/>
                <a:moveTo>
                  <a:pt x="2580304" y="484479"/>
                </a:moveTo>
                <a:cubicBezTo>
                  <a:pt x="2806628" y="735651"/>
                  <a:pt x="2946750" y="1065827"/>
                  <a:pt x="2956013" y="1428622"/>
                </a:cubicBezTo>
                <a:lnTo>
                  <a:pt x="2355314" y="1428622"/>
                </a:lnTo>
                <a:cubicBezTo>
                  <a:pt x="2349636" y="1176504"/>
                  <a:pt x="2290630" y="937573"/>
                  <a:pt x="2186241" y="724113"/>
                </a:cubicBezTo>
                <a:cubicBezTo>
                  <a:pt x="2328935" y="662418"/>
                  <a:pt x="2461323" y="581449"/>
                  <a:pt x="2580304" y="484479"/>
                </a:cubicBezTo>
                <a:close/>
                <a:moveTo>
                  <a:pt x="1426305" y="124032"/>
                </a:moveTo>
                <a:lnTo>
                  <a:pt x="1426305" y="760298"/>
                </a:lnTo>
                <a:cubicBezTo>
                  <a:pt x="1253727" y="756791"/>
                  <a:pt x="1087879" y="724966"/>
                  <a:pt x="933247" y="668842"/>
                </a:cubicBezTo>
                <a:cubicBezTo>
                  <a:pt x="1054039" y="451822"/>
                  <a:pt x="1223389" y="265609"/>
                  <a:pt x="1426305" y="124032"/>
                </a:cubicBezTo>
                <a:close/>
                <a:moveTo>
                  <a:pt x="1527809" y="112799"/>
                </a:moveTo>
                <a:cubicBezTo>
                  <a:pt x="1736145" y="255085"/>
                  <a:pt x="1910079" y="443973"/>
                  <a:pt x="2033951" y="664748"/>
                </a:cubicBezTo>
                <a:cubicBezTo>
                  <a:pt x="1875578" y="723616"/>
                  <a:pt x="1705238" y="756901"/>
                  <a:pt x="1527809" y="760394"/>
                </a:cubicBezTo>
                <a:close/>
                <a:moveTo>
                  <a:pt x="1632157" y="1693"/>
                </a:moveTo>
                <a:cubicBezTo>
                  <a:pt x="1969090" y="34839"/>
                  <a:pt x="2272411" y="181752"/>
                  <a:pt x="2502559" y="404493"/>
                </a:cubicBezTo>
                <a:cubicBezTo>
                  <a:pt x="2392455" y="493535"/>
                  <a:pt x="2270018" y="567692"/>
                  <a:pt x="2138287" y="624414"/>
                </a:cubicBezTo>
                <a:cubicBezTo>
                  <a:pt x="2004803" y="382989"/>
                  <a:pt x="1815448" y="176841"/>
                  <a:pt x="1587368" y="23269"/>
                </a:cubicBezTo>
                <a:close/>
                <a:moveTo>
                  <a:pt x="1333466" y="0"/>
                </a:moveTo>
                <a:lnTo>
                  <a:pt x="1376468" y="23177"/>
                </a:lnTo>
                <a:cubicBezTo>
                  <a:pt x="1149236" y="178863"/>
                  <a:pt x="960516" y="386575"/>
                  <a:pt x="827965" y="629347"/>
                </a:cubicBezTo>
                <a:cubicBezTo>
                  <a:pt x="692459" y="571593"/>
                  <a:pt x="566467" y="495851"/>
                  <a:pt x="453430" y="404475"/>
                </a:cubicBezTo>
                <a:cubicBezTo>
                  <a:pt x="685742" y="179438"/>
                  <a:pt x="992667" y="31629"/>
                  <a:pt x="13334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>
              <a:solidFill>
                <a:schemeClr val="bg1"/>
              </a:solidFill>
            </a:endParaRPr>
          </a:p>
        </p:txBody>
      </p:sp>
      <p:sp>
        <p:nvSpPr>
          <p:cNvPr id="1304" name="Isosceles Triangle 22">
            <a:extLst>
              <a:ext uri="{FF2B5EF4-FFF2-40B4-BE49-F238E27FC236}">
                <a16:creationId xmlns:a16="http://schemas.microsoft.com/office/drawing/2014/main" id="{82CDC83C-CDFB-4D40-A0B2-8C8BADD3857D}"/>
              </a:ext>
            </a:extLst>
          </p:cNvPr>
          <p:cNvSpPr/>
          <p:nvPr/>
        </p:nvSpPr>
        <p:spPr>
          <a:xfrm rot="19800000">
            <a:off x="5021062" y="2787576"/>
            <a:ext cx="433574" cy="433500"/>
          </a:xfrm>
          <a:custGeom>
            <a:avLst/>
            <a:gdLst/>
            <a:ahLst/>
            <a:cxnLst/>
            <a:rect l="l" t="t" r="r" b="b"/>
            <a:pathLst>
              <a:path w="3948369" h="3947711">
                <a:moveTo>
                  <a:pt x="1024184" y="1327019"/>
                </a:moveTo>
                <a:cubicBezTo>
                  <a:pt x="953964" y="1286477"/>
                  <a:pt x="864174" y="1310536"/>
                  <a:pt x="823632" y="1380756"/>
                </a:cubicBezTo>
                <a:cubicBezTo>
                  <a:pt x="783091" y="1450976"/>
                  <a:pt x="807150" y="1540767"/>
                  <a:pt x="877370" y="1581308"/>
                </a:cubicBezTo>
                <a:cubicBezTo>
                  <a:pt x="947590" y="1621850"/>
                  <a:pt x="1037380" y="1597790"/>
                  <a:pt x="1077922" y="1527570"/>
                </a:cubicBezTo>
                <a:cubicBezTo>
                  <a:pt x="1118463" y="1457350"/>
                  <a:pt x="1094404" y="1367560"/>
                  <a:pt x="1024184" y="1327019"/>
                </a:cubicBezTo>
                <a:close/>
                <a:moveTo>
                  <a:pt x="3610643" y="2228121"/>
                </a:moveTo>
                <a:cubicBezTo>
                  <a:pt x="3600833" y="2220477"/>
                  <a:pt x="3589363" y="2214630"/>
                  <a:pt x="3576595" y="2211209"/>
                </a:cubicBezTo>
                <a:cubicBezTo>
                  <a:pt x="3525522" y="2197524"/>
                  <a:pt x="3473024" y="2227833"/>
                  <a:pt x="3459339" y="2278906"/>
                </a:cubicBezTo>
                <a:cubicBezTo>
                  <a:pt x="3445654" y="2329979"/>
                  <a:pt x="3475964" y="2382476"/>
                  <a:pt x="3527037" y="2396161"/>
                </a:cubicBezTo>
                <a:cubicBezTo>
                  <a:pt x="3578110" y="2409846"/>
                  <a:pt x="3630607" y="2379537"/>
                  <a:pt x="3644292" y="2328464"/>
                </a:cubicBezTo>
                <a:cubicBezTo>
                  <a:pt x="3654556" y="2290159"/>
                  <a:pt x="3640073" y="2251053"/>
                  <a:pt x="3610643" y="2228121"/>
                </a:cubicBezTo>
                <a:close/>
                <a:moveTo>
                  <a:pt x="3948369" y="2177025"/>
                </a:moveTo>
                <a:lnTo>
                  <a:pt x="3902391" y="2247588"/>
                </a:lnTo>
                <a:cubicBezTo>
                  <a:pt x="3840166" y="2207044"/>
                  <a:pt x="3769677" y="2184131"/>
                  <a:pt x="3697935" y="2180296"/>
                </a:cubicBezTo>
                <a:cubicBezTo>
                  <a:pt x="3737123" y="2226403"/>
                  <a:pt x="3753617" y="2290363"/>
                  <a:pt x="3736768" y="2353243"/>
                </a:cubicBezTo>
                <a:cubicBezTo>
                  <a:pt x="3709398" y="2455390"/>
                  <a:pt x="3604404" y="2516008"/>
                  <a:pt x="3502258" y="2488638"/>
                </a:cubicBezTo>
                <a:cubicBezTo>
                  <a:pt x="3400111" y="2461268"/>
                  <a:pt x="3339493" y="2356274"/>
                  <a:pt x="3366863" y="2254127"/>
                </a:cubicBezTo>
                <a:cubicBezTo>
                  <a:pt x="3381032" y="2201247"/>
                  <a:pt x="3416004" y="2159497"/>
                  <a:pt x="3460818" y="2135698"/>
                </a:cubicBezTo>
                <a:cubicBezTo>
                  <a:pt x="3436032" y="2129730"/>
                  <a:pt x="3409996" y="2129302"/>
                  <a:pt x="3383900" y="2133133"/>
                </a:cubicBezTo>
                <a:cubicBezTo>
                  <a:pt x="3331988" y="2140756"/>
                  <a:pt x="3285146" y="2164460"/>
                  <a:pt x="3249703" y="2200200"/>
                </a:cubicBezTo>
                <a:cubicBezTo>
                  <a:pt x="3299772" y="2410806"/>
                  <a:pt x="3262997" y="2663063"/>
                  <a:pt x="3111944" y="2983361"/>
                </a:cubicBezTo>
                <a:cubicBezTo>
                  <a:pt x="2900481" y="3337269"/>
                  <a:pt x="2604169" y="3479398"/>
                  <a:pt x="2264290" y="3473876"/>
                </a:cubicBezTo>
                <a:lnTo>
                  <a:pt x="1854414" y="3947711"/>
                </a:lnTo>
                <a:lnTo>
                  <a:pt x="1615515" y="3809782"/>
                </a:lnTo>
                <a:lnTo>
                  <a:pt x="1764774" y="3379707"/>
                </a:lnTo>
                <a:cubicBezTo>
                  <a:pt x="1587770" y="3319643"/>
                  <a:pt x="1405350" y="3232972"/>
                  <a:pt x="1221865" y="3127037"/>
                </a:cubicBezTo>
                <a:cubicBezTo>
                  <a:pt x="1120271" y="3068382"/>
                  <a:pt x="1025311" y="3004264"/>
                  <a:pt x="938291" y="2935309"/>
                </a:cubicBezTo>
                <a:lnTo>
                  <a:pt x="509476" y="3157353"/>
                </a:lnTo>
                <a:lnTo>
                  <a:pt x="247593" y="2999226"/>
                </a:lnTo>
                <a:lnTo>
                  <a:pt x="599626" y="2603610"/>
                </a:lnTo>
                <a:cubicBezTo>
                  <a:pt x="384783" y="2338553"/>
                  <a:pt x="289709" y="2193107"/>
                  <a:pt x="174176" y="1843897"/>
                </a:cubicBezTo>
                <a:lnTo>
                  <a:pt x="0" y="1381252"/>
                </a:lnTo>
                <a:lnTo>
                  <a:pt x="107522" y="1111013"/>
                </a:lnTo>
                <a:cubicBezTo>
                  <a:pt x="159316" y="1021302"/>
                  <a:pt x="259400" y="1099908"/>
                  <a:pt x="349113" y="1151702"/>
                </a:cubicBezTo>
                <a:lnTo>
                  <a:pt x="486246" y="1217020"/>
                </a:lnTo>
                <a:cubicBezTo>
                  <a:pt x="628225" y="1148493"/>
                  <a:pt x="768311" y="1094036"/>
                  <a:pt x="908721" y="1057007"/>
                </a:cubicBezTo>
                <a:cubicBezTo>
                  <a:pt x="1011476" y="947354"/>
                  <a:pt x="1021990" y="857768"/>
                  <a:pt x="976491" y="611195"/>
                </a:cubicBezTo>
                <a:cubicBezTo>
                  <a:pt x="1335325" y="817429"/>
                  <a:pt x="1326102" y="899150"/>
                  <a:pt x="1389221" y="1007976"/>
                </a:cubicBezTo>
                <a:cubicBezTo>
                  <a:pt x="1615807" y="1002289"/>
                  <a:pt x="1836555" y="1044211"/>
                  <a:pt x="2066828" y="1133629"/>
                </a:cubicBezTo>
                <a:cubicBezTo>
                  <a:pt x="2047082" y="1203277"/>
                  <a:pt x="2048342" y="1275855"/>
                  <a:pt x="2067080" y="1343672"/>
                </a:cubicBezTo>
                <a:cubicBezTo>
                  <a:pt x="2009772" y="1325329"/>
                  <a:pt x="1950048" y="1312156"/>
                  <a:pt x="1888409" y="1302802"/>
                </a:cubicBezTo>
                <a:lnTo>
                  <a:pt x="1831983" y="1466454"/>
                </a:lnTo>
                <a:cubicBezTo>
                  <a:pt x="2171713" y="1545279"/>
                  <a:pt x="2334158" y="1639067"/>
                  <a:pt x="2533793" y="1871644"/>
                </a:cubicBezTo>
                <a:lnTo>
                  <a:pt x="2655130" y="1752801"/>
                </a:lnTo>
                <a:cubicBezTo>
                  <a:pt x="2623271" y="1710443"/>
                  <a:pt x="2589631" y="1671169"/>
                  <a:pt x="2553401" y="1635762"/>
                </a:cubicBezTo>
                <a:cubicBezTo>
                  <a:pt x="2626342" y="1620812"/>
                  <a:pt x="2694472" y="1585039"/>
                  <a:pt x="2748239" y="1530606"/>
                </a:cubicBezTo>
                <a:cubicBezTo>
                  <a:pt x="2959801" y="1699876"/>
                  <a:pt x="3152007" y="1908367"/>
                  <a:pt x="3223775" y="2111154"/>
                </a:cubicBezTo>
                <a:cubicBezTo>
                  <a:pt x="3265103" y="2076949"/>
                  <a:pt x="3316077" y="2055387"/>
                  <a:pt x="3371292" y="2047279"/>
                </a:cubicBezTo>
                <a:cubicBezTo>
                  <a:pt x="3454199" y="2035105"/>
                  <a:pt x="3536665" y="2054733"/>
                  <a:pt x="3603728" y="2099347"/>
                </a:cubicBezTo>
                <a:cubicBezTo>
                  <a:pt x="3679156" y="2088543"/>
                  <a:pt x="3756158" y="2095770"/>
                  <a:pt x="3828792" y="2119628"/>
                </a:cubicBezTo>
                <a:cubicBezTo>
                  <a:pt x="3870454" y="2133311"/>
                  <a:pt x="3910678" y="2152466"/>
                  <a:pt x="3948369" y="2177025"/>
                </a:cubicBezTo>
                <a:close/>
                <a:moveTo>
                  <a:pt x="2661401" y="883270"/>
                </a:moveTo>
                <a:cubicBezTo>
                  <a:pt x="2838812" y="985699"/>
                  <a:pt x="2899598" y="1212554"/>
                  <a:pt x="2797170" y="1389966"/>
                </a:cubicBezTo>
                <a:cubicBezTo>
                  <a:pt x="2694741" y="1567377"/>
                  <a:pt x="2467885" y="1628163"/>
                  <a:pt x="2290474" y="1525735"/>
                </a:cubicBezTo>
                <a:cubicBezTo>
                  <a:pt x="2113063" y="1423306"/>
                  <a:pt x="2052277" y="1196450"/>
                  <a:pt x="2154705" y="1019039"/>
                </a:cubicBezTo>
                <a:cubicBezTo>
                  <a:pt x="2257134" y="841627"/>
                  <a:pt x="2483990" y="780842"/>
                  <a:pt x="2661401" y="883270"/>
                </a:cubicBezTo>
                <a:close/>
                <a:moveTo>
                  <a:pt x="2494139" y="49756"/>
                </a:moveTo>
                <a:cubicBezTo>
                  <a:pt x="2671551" y="152184"/>
                  <a:pt x="2732337" y="379040"/>
                  <a:pt x="2629908" y="556451"/>
                </a:cubicBezTo>
                <a:cubicBezTo>
                  <a:pt x="2527480" y="733863"/>
                  <a:pt x="2300624" y="794648"/>
                  <a:pt x="2123212" y="692220"/>
                </a:cubicBezTo>
                <a:cubicBezTo>
                  <a:pt x="1945801" y="589791"/>
                  <a:pt x="1885015" y="362936"/>
                  <a:pt x="1987444" y="185524"/>
                </a:cubicBezTo>
                <a:cubicBezTo>
                  <a:pt x="2089872" y="8113"/>
                  <a:pt x="2316728" y="-52673"/>
                  <a:pt x="2494139" y="4975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1305" name="Oval 21">
            <a:extLst>
              <a:ext uri="{FF2B5EF4-FFF2-40B4-BE49-F238E27FC236}">
                <a16:creationId xmlns:a16="http://schemas.microsoft.com/office/drawing/2014/main" id="{EF17AEF6-8CFB-46BD-AC36-0C41C319FD29}"/>
              </a:ext>
            </a:extLst>
          </p:cNvPr>
          <p:cNvSpPr/>
          <p:nvPr/>
        </p:nvSpPr>
        <p:spPr>
          <a:xfrm rot="20700000">
            <a:off x="4999986" y="3950748"/>
            <a:ext cx="475728" cy="416942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1306" name="Pie 2">
            <a:extLst>
              <a:ext uri="{FF2B5EF4-FFF2-40B4-BE49-F238E27FC236}">
                <a16:creationId xmlns:a16="http://schemas.microsoft.com/office/drawing/2014/main" id="{E046502C-A778-43AE-8D88-4F15957CCD32}"/>
              </a:ext>
            </a:extLst>
          </p:cNvPr>
          <p:cNvSpPr/>
          <p:nvPr/>
        </p:nvSpPr>
        <p:spPr>
          <a:xfrm>
            <a:off x="6889320" y="2817764"/>
            <a:ext cx="379478" cy="373123"/>
          </a:xfrm>
          <a:custGeom>
            <a:avLst/>
            <a:gdLst/>
            <a:ahLst/>
            <a:cxnLst/>
            <a:rect l="l" t="t" r="r" b="b"/>
            <a:pathLst>
              <a:path w="3851322" h="3786842">
                <a:moveTo>
                  <a:pt x="3845029" y="1629937"/>
                </a:moveTo>
                <a:lnTo>
                  <a:pt x="3851322" y="1762720"/>
                </a:lnTo>
                <a:lnTo>
                  <a:pt x="3812477" y="1776859"/>
                </a:lnTo>
                <a:lnTo>
                  <a:pt x="3444864" y="1775585"/>
                </a:lnTo>
                <a:close/>
                <a:moveTo>
                  <a:pt x="3791299" y="1322869"/>
                </a:moveTo>
                <a:cubicBezTo>
                  <a:pt x="3804294" y="1363489"/>
                  <a:pt x="3813753" y="1405089"/>
                  <a:pt x="3820726" y="1447230"/>
                </a:cubicBezTo>
                <a:lnTo>
                  <a:pt x="2923542" y="1773779"/>
                </a:lnTo>
                <a:lnTo>
                  <a:pt x="2555935" y="1772505"/>
                </a:lnTo>
                <a:close/>
                <a:moveTo>
                  <a:pt x="3686733" y="1034305"/>
                </a:moveTo>
                <a:cubicBezTo>
                  <a:pt x="3706467" y="1071934"/>
                  <a:pt x="3722972" y="1111031"/>
                  <a:pt x="3736130" y="1151397"/>
                </a:cubicBezTo>
                <a:lnTo>
                  <a:pt x="2052009" y="1764367"/>
                </a:lnTo>
                <a:lnTo>
                  <a:pt x="2052009" y="1629296"/>
                </a:lnTo>
                <a:close/>
                <a:moveTo>
                  <a:pt x="3531650" y="764128"/>
                </a:moveTo>
                <a:cubicBezTo>
                  <a:pt x="3557479" y="799119"/>
                  <a:pt x="3581112" y="835525"/>
                  <a:pt x="3601539" y="873761"/>
                </a:cubicBezTo>
                <a:lnTo>
                  <a:pt x="2052009" y="1437744"/>
                </a:lnTo>
                <a:lnTo>
                  <a:pt x="2052009" y="1302673"/>
                </a:lnTo>
                <a:close/>
                <a:moveTo>
                  <a:pt x="3320179" y="514474"/>
                </a:moveTo>
                <a:lnTo>
                  <a:pt x="3414136" y="615348"/>
                </a:lnTo>
                <a:lnTo>
                  <a:pt x="2052009" y="1111121"/>
                </a:lnTo>
                <a:lnTo>
                  <a:pt x="2052009" y="976050"/>
                </a:lnTo>
                <a:close/>
                <a:moveTo>
                  <a:pt x="3038975" y="290201"/>
                </a:moveTo>
                <a:cubicBezTo>
                  <a:pt x="3082160" y="317774"/>
                  <a:pt x="3124087" y="347421"/>
                  <a:pt x="3164106" y="379728"/>
                </a:cubicBezTo>
                <a:lnTo>
                  <a:pt x="2052009" y="784498"/>
                </a:lnTo>
                <a:lnTo>
                  <a:pt x="2052009" y="649428"/>
                </a:lnTo>
                <a:close/>
                <a:moveTo>
                  <a:pt x="1800000" y="186842"/>
                </a:moveTo>
                <a:lnTo>
                  <a:pt x="1800000" y="1986842"/>
                </a:lnTo>
                <a:lnTo>
                  <a:pt x="3600000" y="1986842"/>
                </a:lnTo>
                <a:cubicBezTo>
                  <a:pt x="3600000" y="2980955"/>
                  <a:pt x="2794113" y="3786842"/>
                  <a:pt x="1800000" y="3786842"/>
                </a:cubicBezTo>
                <a:cubicBezTo>
                  <a:pt x="805887" y="3786842"/>
                  <a:pt x="0" y="2980955"/>
                  <a:pt x="0" y="1986842"/>
                </a:cubicBezTo>
                <a:cubicBezTo>
                  <a:pt x="0" y="992729"/>
                  <a:pt x="805887" y="186842"/>
                  <a:pt x="1800000" y="186842"/>
                </a:cubicBezTo>
                <a:close/>
                <a:moveTo>
                  <a:pt x="2653345" y="103936"/>
                </a:moveTo>
                <a:cubicBezTo>
                  <a:pt x="2713623" y="122781"/>
                  <a:pt x="2772066" y="146664"/>
                  <a:pt x="2828252" y="175345"/>
                </a:cubicBezTo>
                <a:lnTo>
                  <a:pt x="2052009" y="457876"/>
                </a:lnTo>
                <a:lnTo>
                  <a:pt x="2052009" y="322805"/>
                </a:lnTo>
                <a:close/>
                <a:moveTo>
                  <a:pt x="2052009" y="0"/>
                </a:moveTo>
                <a:cubicBezTo>
                  <a:pt x="2150315" y="0"/>
                  <a:pt x="2247800" y="7911"/>
                  <a:pt x="2343281" y="25238"/>
                </a:cubicBezTo>
                <a:lnTo>
                  <a:pt x="2052009" y="13125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>
              <a:solidFill>
                <a:schemeClr val="bg1"/>
              </a:solidFill>
            </a:endParaRPr>
          </a:p>
        </p:txBody>
      </p:sp>
      <p:sp>
        <p:nvSpPr>
          <p:cNvPr id="1307" name="TextBox 1306">
            <a:extLst>
              <a:ext uri="{FF2B5EF4-FFF2-40B4-BE49-F238E27FC236}">
                <a16:creationId xmlns:a16="http://schemas.microsoft.com/office/drawing/2014/main" id="{A0FFAD1B-DC9D-41A2-B1DE-5CD3F86BA80F}"/>
              </a:ext>
            </a:extLst>
          </p:cNvPr>
          <p:cNvSpPr txBox="1"/>
          <p:nvPr/>
        </p:nvSpPr>
        <p:spPr>
          <a:xfrm>
            <a:off x="6801149" y="4765631"/>
            <a:ext cx="595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08" name="TextBox 1307">
            <a:extLst>
              <a:ext uri="{FF2B5EF4-FFF2-40B4-BE49-F238E27FC236}">
                <a16:creationId xmlns:a16="http://schemas.microsoft.com/office/drawing/2014/main" id="{CC27BD24-56FD-4F5B-9418-5329E16A2032}"/>
              </a:ext>
            </a:extLst>
          </p:cNvPr>
          <p:cNvSpPr txBox="1"/>
          <p:nvPr/>
        </p:nvSpPr>
        <p:spPr>
          <a:xfrm>
            <a:off x="6813781" y="3633048"/>
            <a:ext cx="595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09" name="TextBox 1308">
            <a:extLst>
              <a:ext uri="{FF2B5EF4-FFF2-40B4-BE49-F238E27FC236}">
                <a16:creationId xmlns:a16="http://schemas.microsoft.com/office/drawing/2014/main" id="{574673A6-7B24-45A7-93BF-526C04D6DD9C}"/>
              </a:ext>
            </a:extLst>
          </p:cNvPr>
          <p:cNvSpPr txBox="1"/>
          <p:nvPr/>
        </p:nvSpPr>
        <p:spPr>
          <a:xfrm>
            <a:off x="5683383" y="3087854"/>
            <a:ext cx="595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10" name="TextBox 1309">
            <a:extLst>
              <a:ext uri="{FF2B5EF4-FFF2-40B4-BE49-F238E27FC236}">
                <a16:creationId xmlns:a16="http://schemas.microsoft.com/office/drawing/2014/main" id="{5010DFAB-C519-436A-8738-F7F2099EE71C}"/>
              </a:ext>
            </a:extLst>
          </p:cNvPr>
          <p:cNvSpPr txBox="1"/>
          <p:nvPr/>
        </p:nvSpPr>
        <p:spPr>
          <a:xfrm>
            <a:off x="5087603" y="4765631"/>
            <a:ext cx="595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311" name="Group 15">
            <a:extLst>
              <a:ext uri="{FF2B5EF4-FFF2-40B4-BE49-F238E27FC236}">
                <a16:creationId xmlns:a16="http://schemas.microsoft.com/office/drawing/2014/main" id="{C3B11827-415A-439E-B578-CB618FD5FAF7}"/>
              </a:ext>
            </a:extLst>
          </p:cNvPr>
          <p:cNvGrpSpPr/>
          <p:nvPr/>
        </p:nvGrpSpPr>
        <p:grpSpPr>
          <a:xfrm>
            <a:off x="862014" y="1822164"/>
            <a:ext cx="3190459" cy="1292662"/>
            <a:chOff x="5600058" y="1433695"/>
            <a:chExt cx="2840830" cy="919630"/>
          </a:xfrm>
        </p:grpSpPr>
        <p:sp>
          <p:nvSpPr>
            <p:cNvPr id="1312" name="TextBox 1311">
              <a:extLst>
                <a:ext uri="{FF2B5EF4-FFF2-40B4-BE49-F238E27FC236}">
                  <a16:creationId xmlns:a16="http://schemas.microsoft.com/office/drawing/2014/main" id="{3B5E4D99-656E-4F18-9F31-6B4332C2D53E}"/>
                </a:ext>
              </a:extLst>
            </p:cNvPr>
            <p:cNvSpPr txBox="1"/>
            <p:nvPr/>
          </p:nvSpPr>
          <p:spPr>
            <a:xfrm>
              <a:off x="5600060" y="1433695"/>
              <a:ext cx="2840828" cy="218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13" name="TextBox 1312">
              <a:extLst>
                <a:ext uri="{FF2B5EF4-FFF2-40B4-BE49-F238E27FC236}">
                  <a16:creationId xmlns:a16="http://schemas.microsoft.com/office/drawing/2014/main" id="{4D7628CF-E11A-4800-857E-45D4320F69A6}"/>
                </a:ext>
              </a:extLst>
            </p:cNvPr>
            <p:cNvSpPr txBox="1"/>
            <p:nvPr/>
          </p:nvSpPr>
          <p:spPr>
            <a:xfrm>
              <a:off x="5600058" y="1630759"/>
              <a:ext cx="2840828" cy="722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9" indent="-171459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pPr marL="171459" indent="-171459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14" name="Group 18">
            <a:extLst>
              <a:ext uri="{FF2B5EF4-FFF2-40B4-BE49-F238E27FC236}">
                <a16:creationId xmlns:a16="http://schemas.microsoft.com/office/drawing/2014/main" id="{ED6DE09B-E0C8-4E9C-B657-AA7FA6FBB858}"/>
              </a:ext>
            </a:extLst>
          </p:cNvPr>
          <p:cNvGrpSpPr/>
          <p:nvPr/>
        </p:nvGrpSpPr>
        <p:grpSpPr>
          <a:xfrm>
            <a:off x="862014" y="4784302"/>
            <a:ext cx="3190459" cy="1292662"/>
            <a:chOff x="5600058" y="1433695"/>
            <a:chExt cx="2840830" cy="919631"/>
          </a:xfrm>
        </p:grpSpPr>
        <p:sp>
          <p:nvSpPr>
            <p:cNvPr id="1315" name="TextBox 1314">
              <a:extLst>
                <a:ext uri="{FF2B5EF4-FFF2-40B4-BE49-F238E27FC236}">
                  <a16:creationId xmlns:a16="http://schemas.microsoft.com/office/drawing/2014/main" id="{1F9B1353-8DEB-49CB-9079-8224D871C352}"/>
                </a:ext>
              </a:extLst>
            </p:cNvPr>
            <p:cNvSpPr txBox="1"/>
            <p:nvPr/>
          </p:nvSpPr>
          <p:spPr>
            <a:xfrm>
              <a:off x="5600060" y="1433695"/>
              <a:ext cx="2840828" cy="218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16" name="TextBox 1315">
              <a:extLst>
                <a:ext uri="{FF2B5EF4-FFF2-40B4-BE49-F238E27FC236}">
                  <a16:creationId xmlns:a16="http://schemas.microsoft.com/office/drawing/2014/main" id="{48C6AF3E-DB0C-4D76-AA23-80F5BA4F1EB8}"/>
                </a:ext>
              </a:extLst>
            </p:cNvPr>
            <p:cNvSpPr txBox="1"/>
            <p:nvPr/>
          </p:nvSpPr>
          <p:spPr>
            <a:xfrm>
              <a:off x="5600058" y="1630759"/>
              <a:ext cx="2840828" cy="722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9" indent="-171459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pPr marL="171459" indent="-171459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17" name="Group 21">
            <a:extLst>
              <a:ext uri="{FF2B5EF4-FFF2-40B4-BE49-F238E27FC236}">
                <a16:creationId xmlns:a16="http://schemas.microsoft.com/office/drawing/2014/main" id="{1845C865-F496-4AF4-8547-14D18E70F573}"/>
              </a:ext>
            </a:extLst>
          </p:cNvPr>
          <p:cNvGrpSpPr/>
          <p:nvPr/>
        </p:nvGrpSpPr>
        <p:grpSpPr>
          <a:xfrm>
            <a:off x="8139528" y="4784302"/>
            <a:ext cx="3190459" cy="1292662"/>
            <a:chOff x="5600058" y="1433695"/>
            <a:chExt cx="2840830" cy="919631"/>
          </a:xfrm>
        </p:grpSpPr>
        <p:sp>
          <p:nvSpPr>
            <p:cNvPr id="1318" name="TextBox 1317">
              <a:extLst>
                <a:ext uri="{FF2B5EF4-FFF2-40B4-BE49-F238E27FC236}">
                  <a16:creationId xmlns:a16="http://schemas.microsoft.com/office/drawing/2014/main" id="{74D1ABB2-343F-45B7-B011-3DA64931E606}"/>
                </a:ext>
              </a:extLst>
            </p:cNvPr>
            <p:cNvSpPr txBox="1"/>
            <p:nvPr/>
          </p:nvSpPr>
          <p:spPr>
            <a:xfrm>
              <a:off x="5600060" y="1433695"/>
              <a:ext cx="2840828" cy="218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19" name="TextBox 1318">
              <a:extLst>
                <a:ext uri="{FF2B5EF4-FFF2-40B4-BE49-F238E27FC236}">
                  <a16:creationId xmlns:a16="http://schemas.microsoft.com/office/drawing/2014/main" id="{13601EB7-E693-49FB-BFC4-2FBF95D6A2B0}"/>
                </a:ext>
              </a:extLst>
            </p:cNvPr>
            <p:cNvSpPr txBox="1"/>
            <p:nvPr/>
          </p:nvSpPr>
          <p:spPr>
            <a:xfrm>
              <a:off x="5600058" y="1630759"/>
              <a:ext cx="2840828" cy="722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9" indent="-171459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pPr marL="171459" indent="-171459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20" name="Group 24">
            <a:extLst>
              <a:ext uri="{FF2B5EF4-FFF2-40B4-BE49-F238E27FC236}">
                <a16:creationId xmlns:a16="http://schemas.microsoft.com/office/drawing/2014/main" id="{5AC3A2B3-7D34-424F-B8BE-7DCF0B27C47B}"/>
              </a:ext>
            </a:extLst>
          </p:cNvPr>
          <p:cNvGrpSpPr/>
          <p:nvPr/>
        </p:nvGrpSpPr>
        <p:grpSpPr>
          <a:xfrm>
            <a:off x="8139528" y="1822162"/>
            <a:ext cx="3190459" cy="1292662"/>
            <a:chOff x="5600058" y="1433695"/>
            <a:chExt cx="2840830" cy="919631"/>
          </a:xfrm>
        </p:grpSpPr>
        <p:sp>
          <p:nvSpPr>
            <p:cNvPr id="1321" name="TextBox 1320">
              <a:extLst>
                <a:ext uri="{FF2B5EF4-FFF2-40B4-BE49-F238E27FC236}">
                  <a16:creationId xmlns:a16="http://schemas.microsoft.com/office/drawing/2014/main" id="{FA06E76E-BEFC-4B2C-A1CD-3F217BA1785B}"/>
                </a:ext>
              </a:extLst>
            </p:cNvPr>
            <p:cNvSpPr txBox="1"/>
            <p:nvPr/>
          </p:nvSpPr>
          <p:spPr>
            <a:xfrm>
              <a:off x="5600060" y="1433695"/>
              <a:ext cx="2840828" cy="218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22" name="TextBox 1321">
              <a:extLst>
                <a:ext uri="{FF2B5EF4-FFF2-40B4-BE49-F238E27FC236}">
                  <a16:creationId xmlns:a16="http://schemas.microsoft.com/office/drawing/2014/main" id="{3A87F40B-8ABD-46EB-AFCA-9FC8352746A7}"/>
                </a:ext>
              </a:extLst>
            </p:cNvPr>
            <p:cNvSpPr txBox="1"/>
            <p:nvPr/>
          </p:nvSpPr>
          <p:spPr>
            <a:xfrm>
              <a:off x="5600058" y="1630759"/>
              <a:ext cx="2840828" cy="722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9" indent="-171459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pPr marL="171459" indent="-171459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C3539"/>
      </a:accent1>
      <a:accent2>
        <a:srgbClr val="F1CF01"/>
      </a:accent2>
      <a:accent3>
        <a:srgbClr val="449074"/>
      </a:accent3>
      <a:accent4>
        <a:srgbClr val="1764B9"/>
      </a:accent4>
      <a:accent5>
        <a:srgbClr val="8B62A8"/>
      </a:accent5>
      <a:accent6>
        <a:srgbClr val="FDB53E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12439</TotalTime>
  <Words>144</Words>
  <Application>Microsoft Office PowerPoint</Application>
  <PresentationFormat>와이드스크린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91</cp:revision>
  <dcterms:created xsi:type="dcterms:W3CDTF">2018-02-18T19:39:47Z</dcterms:created>
  <dcterms:modified xsi:type="dcterms:W3CDTF">2022-10-25T02:57:38Z</dcterms:modified>
</cp:coreProperties>
</file>