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536" name="Oval 42">
            <a:extLst>
              <a:ext uri="{FF2B5EF4-FFF2-40B4-BE49-F238E27FC236}">
                <a16:creationId xmlns:a16="http://schemas.microsoft.com/office/drawing/2014/main" id="{076D452A-4235-494E-AAB1-18E56AFD9DE3}"/>
              </a:ext>
            </a:extLst>
          </p:cNvPr>
          <p:cNvSpPr/>
          <p:nvPr/>
        </p:nvSpPr>
        <p:spPr>
          <a:xfrm>
            <a:off x="3813194" y="2471883"/>
            <a:ext cx="866378" cy="86637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7" name="Oval 43">
            <a:extLst>
              <a:ext uri="{FF2B5EF4-FFF2-40B4-BE49-F238E27FC236}">
                <a16:creationId xmlns:a16="http://schemas.microsoft.com/office/drawing/2014/main" id="{65D1A11D-FF52-4917-9E59-218C62345275}"/>
              </a:ext>
            </a:extLst>
          </p:cNvPr>
          <p:cNvSpPr/>
          <p:nvPr/>
        </p:nvSpPr>
        <p:spPr>
          <a:xfrm>
            <a:off x="5057310" y="3203902"/>
            <a:ext cx="866378" cy="8663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8" name="Oval 44">
            <a:extLst>
              <a:ext uri="{FF2B5EF4-FFF2-40B4-BE49-F238E27FC236}">
                <a16:creationId xmlns:a16="http://schemas.microsoft.com/office/drawing/2014/main" id="{96500606-2951-4F4A-BC5E-16BD274FA45D}"/>
              </a:ext>
            </a:extLst>
          </p:cNvPr>
          <p:cNvSpPr/>
          <p:nvPr/>
        </p:nvSpPr>
        <p:spPr>
          <a:xfrm>
            <a:off x="6301425" y="3935922"/>
            <a:ext cx="866378" cy="86637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9" name="Oval 45">
            <a:extLst>
              <a:ext uri="{FF2B5EF4-FFF2-40B4-BE49-F238E27FC236}">
                <a16:creationId xmlns:a16="http://schemas.microsoft.com/office/drawing/2014/main" id="{454B47E5-58DE-4717-9CB2-EC4A15E0C0DD}"/>
              </a:ext>
            </a:extLst>
          </p:cNvPr>
          <p:cNvSpPr/>
          <p:nvPr/>
        </p:nvSpPr>
        <p:spPr>
          <a:xfrm>
            <a:off x="7545541" y="4667941"/>
            <a:ext cx="866378" cy="86637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40" name="Isosceles Triangle 51">
            <a:extLst>
              <a:ext uri="{FF2B5EF4-FFF2-40B4-BE49-F238E27FC236}">
                <a16:creationId xmlns:a16="http://schemas.microsoft.com/office/drawing/2014/main" id="{61C67392-93EB-4236-918C-982A62C6C6A3}"/>
              </a:ext>
            </a:extLst>
          </p:cNvPr>
          <p:cNvSpPr/>
          <p:nvPr/>
        </p:nvSpPr>
        <p:spPr>
          <a:xfrm>
            <a:off x="4096256" y="2792608"/>
            <a:ext cx="333042" cy="244221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41" name="Rounded Rectangle 6">
            <a:extLst>
              <a:ext uri="{FF2B5EF4-FFF2-40B4-BE49-F238E27FC236}">
                <a16:creationId xmlns:a16="http://schemas.microsoft.com/office/drawing/2014/main" id="{CEDB644D-92B8-4798-9624-1DF8EF3B11D1}"/>
              </a:ext>
            </a:extLst>
          </p:cNvPr>
          <p:cNvSpPr/>
          <p:nvPr/>
        </p:nvSpPr>
        <p:spPr>
          <a:xfrm>
            <a:off x="5293681" y="3496905"/>
            <a:ext cx="345998" cy="351772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42" name="Teardrop 1">
            <a:extLst>
              <a:ext uri="{FF2B5EF4-FFF2-40B4-BE49-F238E27FC236}">
                <a16:creationId xmlns:a16="http://schemas.microsoft.com/office/drawing/2014/main" id="{0D8ABA33-A789-4B13-80D9-81056E56D982}"/>
              </a:ext>
            </a:extLst>
          </p:cNvPr>
          <p:cNvSpPr/>
          <p:nvPr/>
        </p:nvSpPr>
        <p:spPr>
          <a:xfrm rot="18805991">
            <a:off x="6557914" y="4162709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43" name="Rounded Rectangle 27">
            <a:extLst>
              <a:ext uri="{FF2B5EF4-FFF2-40B4-BE49-F238E27FC236}">
                <a16:creationId xmlns:a16="http://schemas.microsoft.com/office/drawing/2014/main" id="{1E1A87D0-544D-4195-8349-EBCEA315C35B}"/>
              </a:ext>
            </a:extLst>
          </p:cNvPr>
          <p:cNvSpPr/>
          <p:nvPr/>
        </p:nvSpPr>
        <p:spPr>
          <a:xfrm>
            <a:off x="7806285" y="4968535"/>
            <a:ext cx="346396" cy="26607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544" name="그룹 543">
            <a:extLst>
              <a:ext uri="{FF2B5EF4-FFF2-40B4-BE49-F238E27FC236}">
                <a16:creationId xmlns:a16="http://schemas.microsoft.com/office/drawing/2014/main" id="{E680C1D0-8A84-4F14-9A19-325558B8BD97}"/>
              </a:ext>
            </a:extLst>
          </p:cNvPr>
          <p:cNvGrpSpPr/>
          <p:nvPr/>
        </p:nvGrpSpPr>
        <p:grpSpPr>
          <a:xfrm rot="1849595" flipV="1">
            <a:off x="3157644" y="3222300"/>
            <a:ext cx="5904963" cy="1565927"/>
            <a:chOff x="1632706" y="4369463"/>
            <a:chExt cx="5904963" cy="1565927"/>
          </a:xfrm>
        </p:grpSpPr>
        <p:grpSp>
          <p:nvGrpSpPr>
            <p:cNvPr id="545" name="그룹 544">
              <a:extLst>
                <a:ext uri="{FF2B5EF4-FFF2-40B4-BE49-F238E27FC236}">
                  <a16:creationId xmlns:a16="http://schemas.microsoft.com/office/drawing/2014/main" id="{8E51B8CE-3D61-428A-91A7-BB1DC906BCD5}"/>
                </a:ext>
              </a:extLst>
            </p:cNvPr>
            <p:cNvGrpSpPr/>
            <p:nvPr/>
          </p:nvGrpSpPr>
          <p:grpSpPr>
            <a:xfrm>
              <a:off x="1632706" y="4369463"/>
              <a:ext cx="5904963" cy="1565927"/>
              <a:chOff x="1632706" y="4369463"/>
              <a:chExt cx="5904963" cy="1565927"/>
            </a:xfrm>
          </p:grpSpPr>
          <p:sp>
            <p:nvSpPr>
              <p:cNvPr id="551" name="막힌 원호 3">
                <a:extLst>
                  <a:ext uri="{FF2B5EF4-FFF2-40B4-BE49-F238E27FC236}">
                    <a16:creationId xmlns:a16="http://schemas.microsoft.com/office/drawing/2014/main" id="{BC780964-33E6-4B40-9AF8-ADB3685381A4}"/>
                  </a:ext>
                </a:extLst>
              </p:cNvPr>
              <p:cNvSpPr/>
              <p:nvPr/>
            </p:nvSpPr>
            <p:spPr>
              <a:xfrm>
                <a:off x="1632706" y="4369463"/>
                <a:ext cx="1565927" cy="1565927"/>
              </a:xfrm>
              <a:prstGeom prst="blockArc">
                <a:avLst>
                  <a:gd name="adj1" fmla="val 16986"/>
                  <a:gd name="adj2" fmla="val 10826779"/>
                  <a:gd name="adj3" fmla="val 8006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52" name="막힌 원호 3">
                <a:extLst>
                  <a:ext uri="{FF2B5EF4-FFF2-40B4-BE49-F238E27FC236}">
                    <a16:creationId xmlns:a16="http://schemas.microsoft.com/office/drawing/2014/main" id="{D5F9102F-E41A-495B-B1CA-1216854FC9B9}"/>
                  </a:ext>
                </a:extLst>
              </p:cNvPr>
              <p:cNvSpPr/>
              <p:nvPr/>
            </p:nvSpPr>
            <p:spPr>
              <a:xfrm>
                <a:off x="3079051" y="4369463"/>
                <a:ext cx="1565927" cy="1565927"/>
              </a:xfrm>
              <a:prstGeom prst="blockArc">
                <a:avLst>
                  <a:gd name="adj1" fmla="val 10781527"/>
                  <a:gd name="adj2" fmla="val 25531"/>
                  <a:gd name="adj3" fmla="val 7982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53" name="막힌 원호 3">
                <a:extLst>
                  <a:ext uri="{FF2B5EF4-FFF2-40B4-BE49-F238E27FC236}">
                    <a16:creationId xmlns:a16="http://schemas.microsoft.com/office/drawing/2014/main" id="{031B383A-2950-481A-9C4B-844DDA0136E0}"/>
                  </a:ext>
                </a:extLst>
              </p:cNvPr>
              <p:cNvSpPr/>
              <p:nvPr/>
            </p:nvSpPr>
            <p:spPr>
              <a:xfrm>
                <a:off x="4525396" y="4369463"/>
                <a:ext cx="1565927" cy="1565927"/>
              </a:xfrm>
              <a:prstGeom prst="blockArc">
                <a:avLst>
                  <a:gd name="adj1" fmla="val 16986"/>
                  <a:gd name="adj2" fmla="val 10826779"/>
                  <a:gd name="adj3" fmla="val 8006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54" name="막힌 원호 3">
                <a:extLst>
                  <a:ext uri="{FF2B5EF4-FFF2-40B4-BE49-F238E27FC236}">
                    <a16:creationId xmlns:a16="http://schemas.microsoft.com/office/drawing/2014/main" id="{C17A00FF-5761-433D-8120-BB8AFD22CB9A}"/>
                  </a:ext>
                </a:extLst>
              </p:cNvPr>
              <p:cNvSpPr/>
              <p:nvPr/>
            </p:nvSpPr>
            <p:spPr>
              <a:xfrm>
                <a:off x="5971742" y="4369463"/>
                <a:ext cx="1565927" cy="1565927"/>
              </a:xfrm>
              <a:prstGeom prst="blockArc">
                <a:avLst>
                  <a:gd name="adj1" fmla="val 10781527"/>
                  <a:gd name="adj2" fmla="val 25531"/>
                  <a:gd name="adj3" fmla="val 7982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46" name="그룹 545">
              <a:extLst>
                <a:ext uri="{FF2B5EF4-FFF2-40B4-BE49-F238E27FC236}">
                  <a16:creationId xmlns:a16="http://schemas.microsoft.com/office/drawing/2014/main" id="{DC7D8165-2966-40D8-B485-040875997697}"/>
                </a:ext>
              </a:extLst>
            </p:cNvPr>
            <p:cNvGrpSpPr/>
            <p:nvPr/>
          </p:nvGrpSpPr>
          <p:grpSpPr>
            <a:xfrm>
              <a:off x="1632706" y="4369463"/>
              <a:ext cx="5904963" cy="1565927"/>
              <a:chOff x="1632706" y="4369463"/>
              <a:chExt cx="5904963" cy="1565927"/>
            </a:xfrm>
          </p:grpSpPr>
          <p:sp>
            <p:nvSpPr>
              <p:cNvPr id="547" name="막힌 원호 3">
                <a:extLst>
                  <a:ext uri="{FF2B5EF4-FFF2-40B4-BE49-F238E27FC236}">
                    <a16:creationId xmlns:a16="http://schemas.microsoft.com/office/drawing/2014/main" id="{610B6898-872E-4B53-A18F-D148B7A123D8}"/>
                  </a:ext>
                </a:extLst>
              </p:cNvPr>
              <p:cNvSpPr/>
              <p:nvPr/>
            </p:nvSpPr>
            <p:spPr>
              <a:xfrm>
                <a:off x="1632706" y="4369463"/>
                <a:ext cx="1565927" cy="1565927"/>
              </a:xfrm>
              <a:prstGeom prst="blockArc">
                <a:avLst>
                  <a:gd name="adj1" fmla="val 10781527"/>
                  <a:gd name="adj2" fmla="val 25531"/>
                  <a:gd name="adj3" fmla="val 7982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48" name="막힌 원호 3">
                <a:extLst>
                  <a:ext uri="{FF2B5EF4-FFF2-40B4-BE49-F238E27FC236}">
                    <a16:creationId xmlns:a16="http://schemas.microsoft.com/office/drawing/2014/main" id="{B89D1446-C64A-456E-A017-40DA2565009D}"/>
                  </a:ext>
                </a:extLst>
              </p:cNvPr>
              <p:cNvSpPr/>
              <p:nvPr/>
            </p:nvSpPr>
            <p:spPr>
              <a:xfrm>
                <a:off x="3079051" y="4369463"/>
                <a:ext cx="1565927" cy="1565927"/>
              </a:xfrm>
              <a:prstGeom prst="blockArc">
                <a:avLst>
                  <a:gd name="adj1" fmla="val 16986"/>
                  <a:gd name="adj2" fmla="val 10826779"/>
                  <a:gd name="adj3" fmla="val 8006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49" name="막힌 원호 3">
                <a:extLst>
                  <a:ext uri="{FF2B5EF4-FFF2-40B4-BE49-F238E27FC236}">
                    <a16:creationId xmlns:a16="http://schemas.microsoft.com/office/drawing/2014/main" id="{4A24F7F7-5D61-4E48-961B-A530BD7C377C}"/>
                  </a:ext>
                </a:extLst>
              </p:cNvPr>
              <p:cNvSpPr/>
              <p:nvPr/>
            </p:nvSpPr>
            <p:spPr>
              <a:xfrm>
                <a:off x="4525396" y="4369463"/>
                <a:ext cx="1565927" cy="1565927"/>
              </a:xfrm>
              <a:prstGeom prst="blockArc">
                <a:avLst>
                  <a:gd name="adj1" fmla="val 10781527"/>
                  <a:gd name="adj2" fmla="val 25531"/>
                  <a:gd name="adj3" fmla="val 7982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550" name="막힌 원호 3">
                <a:extLst>
                  <a:ext uri="{FF2B5EF4-FFF2-40B4-BE49-F238E27FC236}">
                    <a16:creationId xmlns:a16="http://schemas.microsoft.com/office/drawing/2014/main" id="{F96D714A-927C-4DDD-A09C-295DE3D5885D}"/>
                  </a:ext>
                </a:extLst>
              </p:cNvPr>
              <p:cNvSpPr/>
              <p:nvPr/>
            </p:nvSpPr>
            <p:spPr>
              <a:xfrm>
                <a:off x="5971742" y="4369463"/>
                <a:ext cx="1565927" cy="1565927"/>
              </a:xfrm>
              <a:prstGeom prst="blockArc">
                <a:avLst>
                  <a:gd name="adj1" fmla="val 16986"/>
                  <a:gd name="adj2" fmla="val 10826779"/>
                  <a:gd name="adj3" fmla="val 8006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555" name="직선 연결선 554">
            <a:extLst>
              <a:ext uri="{FF2B5EF4-FFF2-40B4-BE49-F238E27FC236}">
                <a16:creationId xmlns:a16="http://schemas.microsoft.com/office/drawing/2014/main" id="{B60FC933-B2ED-4486-B5DC-CDCE6EF483B0}"/>
              </a:ext>
            </a:extLst>
          </p:cNvPr>
          <p:cNvCxnSpPr>
            <a:cxnSpLocks/>
          </p:cNvCxnSpPr>
          <p:nvPr/>
        </p:nvCxnSpPr>
        <p:spPr>
          <a:xfrm flipH="1">
            <a:off x="2613868" y="2874462"/>
            <a:ext cx="750173" cy="0"/>
          </a:xfrm>
          <a:prstGeom prst="line">
            <a:avLst/>
          </a:prstGeom>
          <a:ln w="25400"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6" name="Group 20">
            <a:extLst>
              <a:ext uri="{FF2B5EF4-FFF2-40B4-BE49-F238E27FC236}">
                <a16:creationId xmlns:a16="http://schemas.microsoft.com/office/drawing/2014/main" id="{CE2D8DBE-5683-4333-B128-BAC166B3EB31}"/>
              </a:ext>
            </a:extLst>
          </p:cNvPr>
          <p:cNvGrpSpPr/>
          <p:nvPr/>
        </p:nvGrpSpPr>
        <p:grpSpPr>
          <a:xfrm>
            <a:off x="582128" y="2048944"/>
            <a:ext cx="1890209" cy="1689135"/>
            <a:chOff x="4993893" y="4474075"/>
            <a:chExt cx="1890209" cy="1689135"/>
          </a:xfrm>
        </p:grpSpPr>
        <p:sp>
          <p:nvSpPr>
            <p:cNvPr id="557" name="TextBox 556">
              <a:extLst>
                <a:ext uri="{FF2B5EF4-FFF2-40B4-BE49-F238E27FC236}">
                  <a16:creationId xmlns:a16="http://schemas.microsoft.com/office/drawing/2014/main" id="{C3EA0828-2C6B-4DA8-8EAD-1F04005B5F8C}"/>
                </a:ext>
              </a:extLst>
            </p:cNvPr>
            <p:cNvSpPr txBox="1"/>
            <p:nvPr/>
          </p:nvSpPr>
          <p:spPr>
            <a:xfrm>
              <a:off x="4993893" y="51475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</a:t>
              </a:r>
            </a:p>
          </p:txBody>
        </p:sp>
        <p:sp>
          <p:nvSpPr>
            <p:cNvPr id="558" name="TextBox 557">
              <a:extLst>
                <a:ext uri="{FF2B5EF4-FFF2-40B4-BE49-F238E27FC236}">
                  <a16:creationId xmlns:a16="http://schemas.microsoft.com/office/drawing/2014/main" id="{8CAD0164-95F9-4BD1-9A96-3C57CA60AED0}"/>
                </a:ext>
              </a:extLst>
            </p:cNvPr>
            <p:cNvSpPr txBox="1"/>
            <p:nvPr/>
          </p:nvSpPr>
          <p:spPr>
            <a:xfrm>
              <a:off x="5443942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r"/>
              <a:r>
                <a:rPr lang="en-US" altLang="ko-KR" sz="4000" dirty="0">
                  <a:solidFill>
                    <a:schemeClr val="accent1"/>
                  </a:solidFill>
                </a:rPr>
                <a:t>A </a:t>
              </a:r>
              <a:r>
                <a:rPr lang="en-US" altLang="ko-KR" sz="1600" dirty="0">
                  <a:solidFill>
                    <a:schemeClr val="accent1"/>
                  </a:solidFill>
                </a:rPr>
                <a:t>Style</a:t>
              </a:r>
              <a:endParaRPr lang="en-US" altLang="ko-KR" sz="40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559" name="Group 23">
            <a:extLst>
              <a:ext uri="{FF2B5EF4-FFF2-40B4-BE49-F238E27FC236}">
                <a16:creationId xmlns:a16="http://schemas.microsoft.com/office/drawing/2014/main" id="{3C2B7E9F-F894-47B1-84D3-F5D68238A91B}"/>
              </a:ext>
            </a:extLst>
          </p:cNvPr>
          <p:cNvGrpSpPr/>
          <p:nvPr/>
        </p:nvGrpSpPr>
        <p:grpSpPr>
          <a:xfrm>
            <a:off x="7019243" y="1727165"/>
            <a:ext cx="1890209" cy="1701835"/>
            <a:chOff x="7816920" y="4474075"/>
            <a:chExt cx="1890209" cy="1701835"/>
          </a:xfrm>
        </p:grpSpPr>
        <p:sp>
          <p:nvSpPr>
            <p:cNvPr id="560" name="TextBox 559">
              <a:extLst>
                <a:ext uri="{FF2B5EF4-FFF2-40B4-BE49-F238E27FC236}">
                  <a16:creationId xmlns:a16="http://schemas.microsoft.com/office/drawing/2014/main" id="{5687E54F-6296-493B-8538-1B52C5241839}"/>
                </a:ext>
              </a:extLst>
            </p:cNvPr>
            <p:cNvSpPr txBox="1"/>
            <p:nvPr/>
          </p:nvSpPr>
          <p:spPr>
            <a:xfrm>
              <a:off x="7816920" y="51602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</a:t>
              </a:r>
            </a:p>
          </p:txBody>
        </p:sp>
        <p:sp>
          <p:nvSpPr>
            <p:cNvPr id="561" name="TextBox 560">
              <a:extLst>
                <a:ext uri="{FF2B5EF4-FFF2-40B4-BE49-F238E27FC236}">
                  <a16:creationId xmlns:a16="http://schemas.microsoft.com/office/drawing/2014/main" id="{94D2FB32-3E2D-4C77-BBAD-E68DFA386850}"/>
                </a:ext>
              </a:extLst>
            </p:cNvPr>
            <p:cNvSpPr txBox="1"/>
            <p:nvPr/>
          </p:nvSpPr>
          <p:spPr>
            <a:xfrm>
              <a:off x="7836316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2"/>
                  </a:solidFill>
                </a:rPr>
                <a:t>B </a:t>
              </a:r>
              <a:r>
                <a:rPr lang="en-US" altLang="ko-KR" sz="1600" dirty="0">
                  <a:solidFill>
                    <a:schemeClr val="accent2"/>
                  </a:solidFill>
                </a:rPr>
                <a:t>Style</a:t>
              </a:r>
              <a:endParaRPr lang="en-US" altLang="ko-KR" sz="4000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562" name="Group 26">
            <a:extLst>
              <a:ext uri="{FF2B5EF4-FFF2-40B4-BE49-F238E27FC236}">
                <a16:creationId xmlns:a16="http://schemas.microsoft.com/office/drawing/2014/main" id="{0981FAE9-A663-4A96-BC0F-D3E93BFBFE20}"/>
              </a:ext>
            </a:extLst>
          </p:cNvPr>
          <p:cNvGrpSpPr/>
          <p:nvPr/>
        </p:nvGrpSpPr>
        <p:grpSpPr>
          <a:xfrm>
            <a:off x="3310798" y="4469927"/>
            <a:ext cx="1890209" cy="1714535"/>
            <a:chOff x="10639947" y="4474075"/>
            <a:chExt cx="1890209" cy="1714535"/>
          </a:xfrm>
        </p:grpSpPr>
        <p:sp>
          <p:nvSpPr>
            <p:cNvPr id="563" name="TextBox 562">
              <a:extLst>
                <a:ext uri="{FF2B5EF4-FFF2-40B4-BE49-F238E27FC236}">
                  <a16:creationId xmlns:a16="http://schemas.microsoft.com/office/drawing/2014/main" id="{C29BEB78-CEE9-40BE-A92F-97CDBB77D81A}"/>
                </a:ext>
              </a:extLst>
            </p:cNvPr>
            <p:cNvSpPr txBox="1"/>
            <p:nvPr/>
          </p:nvSpPr>
          <p:spPr>
            <a:xfrm>
              <a:off x="10639947" y="51729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 </a:t>
              </a:r>
            </a:p>
          </p:txBody>
        </p:sp>
        <p:sp>
          <p:nvSpPr>
            <p:cNvPr id="564" name="TextBox 563">
              <a:extLst>
                <a:ext uri="{FF2B5EF4-FFF2-40B4-BE49-F238E27FC236}">
                  <a16:creationId xmlns:a16="http://schemas.microsoft.com/office/drawing/2014/main" id="{08D68AD2-6524-407F-8C95-B793C8AD85C3}"/>
                </a:ext>
              </a:extLst>
            </p:cNvPr>
            <p:cNvSpPr txBox="1"/>
            <p:nvPr/>
          </p:nvSpPr>
          <p:spPr>
            <a:xfrm>
              <a:off x="11089996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pPr algn="r"/>
              <a:r>
                <a:rPr lang="en-US" altLang="ko-KR" sz="4000" dirty="0">
                  <a:solidFill>
                    <a:schemeClr val="accent3"/>
                  </a:solidFill>
                </a:rPr>
                <a:t>C </a:t>
              </a:r>
              <a:r>
                <a:rPr lang="en-US" altLang="ko-KR" sz="1600" dirty="0">
                  <a:solidFill>
                    <a:schemeClr val="accent3"/>
                  </a:solidFill>
                </a:rPr>
                <a:t>Style</a:t>
              </a:r>
              <a:endParaRPr lang="en-US" altLang="ko-KR" sz="4000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65" name="Group 35">
            <a:extLst>
              <a:ext uri="{FF2B5EF4-FFF2-40B4-BE49-F238E27FC236}">
                <a16:creationId xmlns:a16="http://schemas.microsoft.com/office/drawing/2014/main" id="{0F05FDA2-B666-457F-B6F3-39342B231690}"/>
              </a:ext>
            </a:extLst>
          </p:cNvPr>
          <p:cNvGrpSpPr/>
          <p:nvPr/>
        </p:nvGrpSpPr>
        <p:grpSpPr>
          <a:xfrm>
            <a:off x="9792273" y="4311531"/>
            <a:ext cx="1890209" cy="1714535"/>
            <a:chOff x="10639947" y="4474075"/>
            <a:chExt cx="1890209" cy="1714535"/>
          </a:xfrm>
        </p:grpSpPr>
        <p:sp>
          <p:nvSpPr>
            <p:cNvPr id="566" name="TextBox 565">
              <a:extLst>
                <a:ext uri="{FF2B5EF4-FFF2-40B4-BE49-F238E27FC236}">
                  <a16:creationId xmlns:a16="http://schemas.microsoft.com/office/drawing/2014/main" id="{BE38E3ED-7104-46ED-B659-725BAD5055F9}"/>
                </a:ext>
              </a:extLst>
            </p:cNvPr>
            <p:cNvSpPr txBox="1"/>
            <p:nvPr/>
          </p:nvSpPr>
          <p:spPr>
            <a:xfrm>
              <a:off x="10639947" y="5172947"/>
              <a:ext cx="189020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You can simply impress your audience and add a unique zing and appeal to your Reports and Presentations. </a:t>
              </a:r>
            </a:p>
          </p:txBody>
        </p:sp>
        <p:sp>
          <p:nvSpPr>
            <p:cNvPr id="567" name="TextBox 566">
              <a:extLst>
                <a:ext uri="{FF2B5EF4-FFF2-40B4-BE49-F238E27FC236}">
                  <a16:creationId xmlns:a16="http://schemas.microsoft.com/office/drawing/2014/main" id="{C3119AD7-E435-4D51-8B06-4D6747E84D2D}"/>
                </a:ext>
              </a:extLst>
            </p:cNvPr>
            <p:cNvSpPr txBox="1"/>
            <p:nvPr/>
          </p:nvSpPr>
          <p:spPr>
            <a:xfrm>
              <a:off x="10670149" y="4474075"/>
              <a:ext cx="1440160" cy="707886"/>
            </a:xfrm>
            <a:prstGeom prst="rect">
              <a:avLst/>
            </a:prstGeom>
            <a:noFill/>
          </p:spPr>
          <p:txBody>
            <a:bodyPr wrap="square" rtlCol="0" anchor="b">
              <a:spAutoFit/>
            </a:bodyPr>
            <a:lstStyle/>
            <a:p>
              <a:r>
                <a:rPr lang="en-US" altLang="ko-KR" sz="4000" dirty="0">
                  <a:solidFill>
                    <a:schemeClr val="accent4"/>
                  </a:solidFill>
                </a:rPr>
                <a:t>D </a:t>
              </a:r>
              <a:r>
                <a:rPr lang="en-US" altLang="ko-KR" sz="1600" dirty="0">
                  <a:solidFill>
                    <a:schemeClr val="accent4"/>
                  </a:solidFill>
                </a:rPr>
                <a:t>Style</a:t>
              </a:r>
              <a:endParaRPr lang="en-US" altLang="ko-KR" sz="4000" dirty="0">
                <a:solidFill>
                  <a:schemeClr val="accent4"/>
                </a:solidFill>
              </a:endParaRPr>
            </a:p>
          </p:txBody>
        </p:sp>
      </p:grpSp>
      <p:cxnSp>
        <p:nvCxnSpPr>
          <p:cNvPr id="568" name="직선 연결선 567">
            <a:extLst>
              <a:ext uri="{FF2B5EF4-FFF2-40B4-BE49-F238E27FC236}">
                <a16:creationId xmlns:a16="http://schemas.microsoft.com/office/drawing/2014/main" id="{91E2C19B-D2AC-47A9-A85D-4D20227EDA4A}"/>
              </a:ext>
            </a:extLst>
          </p:cNvPr>
          <p:cNvCxnSpPr>
            <a:cxnSpLocks/>
          </p:cNvCxnSpPr>
          <p:nvPr/>
        </p:nvCxnSpPr>
        <p:spPr>
          <a:xfrm flipH="1">
            <a:off x="5403831" y="4995022"/>
            <a:ext cx="750173" cy="0"/>
          </a:xfrm>
          <a:prstGeom prst="line">
            <a:avLst/>
          </a:prstGeom>
          <a:ln w="25400">
            <a:solidFill>
              <a:schemeClr val="accent3"/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직선 연결선 568">
            <a:extLst>
              <a:ext uri="{FF2B5EF4-FFF2-40B4-BE49-F238E27FC236}">
                <a16:creationId xmlns:a16="http://schemas.microsoft.com/office/drawing/2014/main" id="{529941E6-89D6-42F1-A56F-23108E8BA23E}"/>
              </a:ext>
            </a:extLst>
          </p:cNvPr>
          <p:cNvCxnSpPr>
            <a:cxnSpLocks/>
          </p:cNvCxnSpPr>
          <p:nvPr/>
        </p:nvCxnSpPr>
        <p:spPr>
          <a:xfrm>
            <a:off x="5996172" y="2874462"/>
            <a:ext cx="750173" cy="0"/>
          </a:xfrm>
          <a:prstGeom prst="line">
            <a:avLst/>
          </a:prstGeom>
          <a:ln w="25400"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0" name="직선 연결선 569">
            <a:extLst>
              <a:ext uri="{FF2B5EF4-FFF2-40B4-BE49-F238E27FC236}">
                <a16:creationId xmlns:a16="http://schemas.microsoft.com/office/drawing/2014/main" id="{31E7BF1C-B623-4C81-8CD3-35ED8CB4949C}"/>
              </a:ext>
            </a:extLst>
          </p:cNvPr>
          <p:cNvCxnSpPr>
            <a:cxnSpLocks/>
          </p:cNvCxnSpPr>
          <p:nvPr/>
        </p:nvCxnSpPr>
        <p:spPr>
          <a:xfrm>
            <a:off x="8786135" y="4995022"/>
            <a:ext cx="750173" cy="0"/>
          </a:xfrm>
          <a:prstGeom prst="line">
            <a:avLst/>
          </a:prstGeom>
          <a:ln w="25400">
            <a:solidFill>
              <a:schemeClr val="accent3"/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C5D62"/>
      </a:accent1>
      <a:accent2>
        <a:srgbClr val="EDBE44"/>
      </a:accent2>
      <a:accent3>
        <a:srgbClr val="82B135"/>
      </a:accent3>
      <a:accent4>
        <a:srgbClr val="2781AB"/>
      </a:accent4>
      <a:accent5>
        <a:srgbClr val="634E85"/>
      </a:accent5>
      <a:accent6>
        <a:srgbClr val="4C5053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11164</TotalTime>
  <Words>104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20</cp:revision>
  <dcterms:created xsi:type="dcterms:W3CDTF">2018-02-18T19:39:47Z</dcterms:created>
  <dcterms:modified xsi:type="dcterms:W3CDTF">2024-01-10T17:29:50Z</dcterms:modified>
</cp:coreProperties>
</file>