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779" name="그룹 2778">
            <a:extLst>
              <a:ext uri="{FF2B5EF4-FFF2-40B4-BE49-F238E27FC236}">
                <a16:creationId xmlns:a16="http://schemas.microsoft.com/office/drawing/2014/main" id="{110E008E-C0F9-4213-8C4F-E7107602593A}"/>
              </a:ext>
            </a:extLst>
          </p:cNvPr>
          <p:cNvGrpSpPr/>
          <p:nvPr/>
        </p:nvGrpSpPr>
        <p:grpSpPr>
          <a:xfrm>
            <a:off x="7741281" y="5340794"/>
            <a:ext cx="3503029" cy="899824"/>
            <a:chOff x="2924132" y="2271712"/>
            <a:chExt cx="6347123" cy="2314575"/>
          </a:xfrm>
        </p:grpSpPr>
        <p:sp>
          <p:nvSpPr>
            <p:cNvPr id="2780" name="자유형: 도형 2779">
              <a:extLst>
                <a:ext uri="{FF2B5EF4-FFF2-40B4-BE49-F238E27FC236}">
                  <a16:creationId xmlns:a16="http://schemas.microsoft.com/office/drawing/2014/main" id="{203D91D5-0A79-47EB-8BBA-B7A009800A7A}"/>
                </a:ext>
              </a:extLst>
            </p:cNvPr>
            <p:cNvSpPr/>
            <p:nvPr/>
          </p:nvSpPr>
          <p:spPr>
            <a:xfrm>
              <a:off x="2924134" y="3900486"/>
              <a:ext cx="6347121" cy="685801"/>
            </a:xfrm>
            <a:custGeom>
              <a:avLst/>
              <a:gdLst>
                <a:gd name="connsiteX0" fmla="*/ 6343745 w 6343745"/>
                <a:gd name="connsiteY0" fmla="*/ 48863 h 685800"/>
                <a:gd name="connsiteX1" fmla="*/ 6294882 w 6343745"/>
                <a:gd name="connsiteY1" fmla="*/ 0 h 685800"/>
                <a:gd name="connsiteX2" fmla="*/ 48863 w 6343745"/>
                <a:gd name="connsiteY2" fmla="*/ 0 h 685800"/>
                <a:gd name="connsiteX3" fmla="*/ 0 w 6343745"/>
                <a:gd name="connsiteY3" fmla="*/ 48863 h 685800"/>
                <a:gd name="connsiteX4" fmla="*/ 0 w 6343745"/>
                <a:gd name="connsiteY4" fmla="*/ 284607 h 685800"/>
                <a:gd name="connsiteX5" fmla="*/ 2286 w 6343745"/>
                <a:gd name="connsiteY5" fmla="*/ 298513 h 685800"/>
                <a:gd name="connsiteX6" fmla="*/ 361569 w 6343745"/>
                <a:gd name="connsiteY6" fmla="*/ 685800 h 685800"/>
                <a:gd name="connsiteX7" fmla="*/ 5979319 w 6343745"/>
                <a:gd name="connsiteY7" fmla="*/ 685800 h 685800"/>
                <a:gd name="connsiteX8" fmla="*/ 6338983 w 6343745"/>
                <a:gd name="connsiteY8" fmla="*/ 305181 h 685800"/>
                <a:gd name="connsiteX9" fmla="*/ 6343745 w 6343745"/>
                <a:gd name="connsiteY9" fmla="*/ 284512 h 685800"/>
                <a:gd name="connsiteX10" fmla="*/ 6343745 w 6343745"/>
                <a:gd name="connsiteY10" fmla="*/ 48863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43745" h="685800">
                  <a:moveTo>
                    <a:pt x="6343745" y="48863"/>
                  </a:moveTo>
                  <a:cubicBezTo>
                    <a:pt x="6343745" y="21908"/>
                    <a:pt x="6321933" y="0"/>
                    <a:pt x="6294882" y="0"/>
                  </a:cubicBezTo>
                  <a:lnTo>
                    <a:pt x="48863" y="0"/>
                  </a:lnTo>
                  <a:cubicBezTo>
                    <a:pt x="21908" y="0"/>
                    <a:pt x="0" y="21812"/>
                    <a:pt x="0" y="48863"/>
                  </a:cubicBezTo>
                  <a:lnTo>
                    <a:pt x="0" y="284607"/>
                  </a:lnTo>
                  <a:cubicBezTo>
                    <a:pt x="0" y="289465"/>
                    <a:pt x="952" y="294037"/>
                    <a:pt x="2286" y="298513"/>
                  </a:cubicBezTo>
                  <a:cubicBezTo>
                    <a:pt x="-13240" y="498348"/>
                    <a:pt x="143447" y="685800"/>
                    <a:pt x="361569" y="685800"/>
                  </a:cubicBezTo>
                  <a:lnTo>
                    <a:pt x="5979319" y="685800"/>
                  </a:lnTo>
                  <a:cubicBezTo>
                    <a:pt x="6194298" y="685800"/>
                    <a:pt x="6350604" y="503111"/>
                    <a:pt x="6338983" y="305181"/>
                  </a:cubicBezTo>
                  <a:cubicBezTo>
                    <a:pt x="6341936" y="298895"/>
                    <a:pt x="6343745" y="291941"/>
                    <a:pt x="6343745" y="284512"/>
                  </a:cubicBezTo>
                  <a:lnTo>
                    <a:pt x="6343745" y="4886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81" name="자유형: 도형 2780">
              <a:extLst>
                <a:ext uri="{FF2B5EF4-FFF2-40B4-BE49-F238E27FC236}">
                  <a16:creationId xmlns:a16="http://schemas.microsoft.com/office/drawing/2014/main" id="{F8FEBCBE-1009-47AB-9E6B-350868EC43AB}"/>
                </a:ext>
              </a:extLst>
            </p:cNvPr>
            <p:cNvSpPr/>
            <p:nvPr/>
          </p:nvSpPr>
          <p:spPr>
            <a:xfrm>
              <a:off x="2924132" y="2271712"/>
              <a:ext cx="6338675" cy="2009775"/>
            </a:xfrm>
            <a:custGeom>
              <a:avLst/>
              <a:gdLst>
                <a:gd name="connsiteX0" fmla="*/ 1109896 w 6338675"/>
                <a:gd name="connsiteY0" fmla="*/ 0 h 2009775"/>
                <a:gd name="connsiteX1" fmla="*/ 5267177 w 6338675"/>
                <a:gd name="connsiteY1" fmla="*/ 0 h 2009775"/>
                <a:gd name="connsiteX2" fmla="*/ 5805340 w 6338675"/>
                <a:gd name="connsiteY2" fmla="*/ 352425 h 2009775"/>
                <a:gd name="connsiteX3" fmla="*/ 6308260 w 6338675"/>
                <a:gd name="connsiteY3" fmla="*/ 1505807 h 2009775"/>
                <a:gd name="connsiteX4" fmla="*/ 5978219 w 6338675"/>
                <a:gd name="connsiteY4" fmla="*/ 2009775 h 2009775"/>
                <a:gd name="connsiteX5" fmla="*/ 360469 w 6338675"/>
                <a:gd name="connsiteY5" fmla="*/ 2009775 h 2009775"/>
                <a:gd name="connsiteX6" fmla="*/ 34523 w 6338675"/>
                <a:gd name="connsiteY6" fmla="*/ 1496759 h 2009775"/>
                <a:gd name="connsiteX7" fmla="*/ 578401 w 6338675"/>
                <a:gd name="connsiteY7" fmla="*/ 337757 h 2009775"/>
                <a:gd name="connsiteX8" fmla="*/ 1109896 w 6338675"/>
                <a:gd name="connsiteY8" fmla="*/ 0 h 200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38675" h="2009775">
                  <a:moveTo>
                    <a:pt x="1109896" y="0"/>
                  </a:moveTo>
                  <a:lnTo>
                    <a:pt x="5267177" y="0"/>
                  </a:lnTo>
                  <a:cubicBezTo>
                    <a:pt x="5500731" y="0"/>
                    <a:pt x="5711995" y="138398"/>
                    <a:pt x="5805340" y="352425"/>
                  </a:cubicBezTo>
                  <a:lnTo>
                    <a:pt x="6308260" y="1505807"/>
                  </a:lnTo>
                  <a:cubicBezTo>
                    <a:pt x="6411987" y="1743647"/>
                    <a:pt x="6237680" y="2009775"/>
                    <a:pt x="5978219" y="2009775"/>
                  </a:cubicBezTo>
                  <a:lnTo>
                    <a:pt x="360469" y="2009775"/>
                  </a:lnTo>
                  <a:cubicBezTo>
                    <a:pt x="96722" y="2009775"/>
                    <a:pt x="-77491" y="1735550"/>
                    <a:pt x="34523" y="1496759"/>
                  </a:cubicBezTo>
                  <a:lnTo>
                    <a:pt x="578401" y="337757"/>
                  </a:lnTo>
                  <a:cubicBezTo>
                    <a:pt x="675080" y="131636"/>
                    <a:pt x="882248" y="0"/>
                    <a:pt x="1109896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82" name="자유형: 도형 2781">
              <a:extLst>
                <a:ext uri="{FF2B5EF4-FFF2-40B4-BE49-F238E27FC236}">
                  <a16:creationId xmlns:a16="http://schemas.microsoft.com/office/drawing/2014/main" id="{A7923FA9-B223-4213-A3BA-30AAC8C55650}"/>
                </a:ext>
              </a:extLst>
            </p:cNvPr>
            <p:cNvSpPr/>
            <p:nvPr/>
          </p:nvSpPr>
          <p:spPr>
            <a:xfrm>
              <a:off x="3101325" y="2351771"/>
              <a:ext cx="6023151" cy="1862947"/>
            </a:xfrm>
            <a:custGeom>
              <a:avLst/>
              <a:gdLst>
                <a:gd name="connsiteX0" fmla="*/ 1041526 w 6142651"/>
                <a:gd name="connsiteY0" fmla="*/ 0 h 1904904"/>
                <a:gd name="connsiteX1" fmla="*/ 5119845 w 6142651"/>
                <a:gd name="connsiteY1" fmla="*/ 0 h 1904904"/>
                <a:gd name="connsiteX2" fmla="*/ 5647816 w 6142651"/>
                <a:gd name="connsiteY2" fmla="*/ 324041 h 1904904"/>
                <a:gd name="connsiteX3" fmla="*/ 6112826 w 6142651"/>
                <a:gd name="connsiteY3" fmla="*/ 1432084 h 1904904"/>
                <a:gd name="connsiteX4" fmla="*/ 5789072 w 6142651"/>
                <a:gd name="connsiteY4" fmla="*/ 1895380 h 1904904"/>
                <a:gd name="connsiteX5" fmla="*/ 353630 w 6142651"/>
                <a:gd name="connsiteY5" fmla="*/ 1904905 h 1904904"/>
                <a:gd name="connsiteX6" fmla="*/ 33876 w 6142651"/>
                <a:gd name="connsiteY6" fmla="*/ 1433227 h 1904904"/>
                <a:gd name="connsiteX7" fmla="*/ 520127 w 6142651"/>
                <a:gd name="connsiteY7" fmla="*/ 310515 h 1904904"/>
                <a:gd name="connsiteX8" fmla="*/ 1041526 w 6142651"/>
                <a:gd name="connsiteY8" fmla="*/ 0 h 1904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42651" h="1904904">
                  <a:moveTo>
                    <a:pt x="1041526" y="0"/>
                  </a:moveTo>
                  <a:lnTo>
                    <a:pt x="5119845" y="0"/>
                  </a:lnTo>
                  <a:cubicBezTo>
                    <a:pt x="5348922" y="0"/>
                    <a:pt x="5556281" y="127254"/>
                    <a:pt x="5647816" y="324041"/>
                  </a:cubicBezTo>
                  <a:lnTo>
                    <a:pt x="6112826" y="1432084"/>
                  </a:lnTo>
                  <a:cubicBezTo>
                    <a:pt x="6214554" y="1650778"/>
                    <a:pt x="6043580" y="1895380"/>
                    <a:pt x="5789072" y="1895380"/>
                  </a:cubicBezTo>
                  <a:lnTo>
                    <a:pt x="353630" y="1904905"/>
                  </a:lnTo>
                  <a:cubicBezTo>
                    <a:pt x="94931" y="1904905"/>
                    <a:pt x="-76042" y="1652778"/>
                    <a:pt x="33876" y="1433227"/>
                  </a:cubicBezTo>
                  <a:lnTo>
                    <a:pt x="520127" y="310515"/>
                  </a:lnTo>
                  <a:cubicBezTo>
                    <a:pt x="614996" y="121063"/>
                    <a:pt x="818165" y="0"/>
                    <a:pt x="1041526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2783" name="그룹 2782">
            <a:extLst>
              <a:ext uri="{FF2B5EF4-FFF2-40B4-BE49-F238E27FC236}">
                <a16:creationId xmlns:a16="http://schemas.microsoft.com/office/drawing/2014/main" id="{976922F8-0C26-4235-80CA-14F05902BAB4}"/>
              </a:ext>
            </a:extLst>
          </p:cNvPr>
          <p:cNvGrpSpPr/>
          <p:nvPr/>
        </p:nvGrpSpPr>
        <p:grpSpPr>
          <a:xfrm flipH="1">
            <a:off x="8753803" y="2972357"/>
            <a:ext cx="1885338" cy="2758336"/>
            <a:chOff x="1734759" y="2916708"/>
            <a:chExt cx="2109450" cy="3086223"/>
          </a:xfrm>
        </p:grpSpPr>
        <p:grpSp>
          <p:nvGrpSpPr>
            <p:cNvPr id="2784" name="Group 25">
              <a:extLst>
                <a:ext uri="{FF2B5EF4-FFF2-40B4-BE49-F238E27FC236}">
                  <a16:creationId xmlns:a16="http://schemas.microsoft.com/office/drawing/2014/main" id="{6B22184C-D44C-4F4A-8ECE-4462A268E5B8}"/>
                </a:ext>
              </a:extLst>
            </p:cNvPr>
            <p:cNvGrpSpPr/>
            <p:nvPr/>
          </p:nvGrpSpPr>
          <p:grpSpPr>
            <a:xfrm>
              <a:off x="1734759" y="2916708"/>
              <a:ext cx="2109450" cy="2701452"/>
              <a:chOff x="3420669" y="-44"/>
              <a:chExt cx="5353739" cy="6856229"/>
            </a:xfrm>
          </p:grpSpPr>
          <p:sp>
            <p:nvSpPr>
              <p:cNvPr id="2786" name="Graphic 2">
                <a:extLst>
                  <a:ext uri="{FF2B5EF4-FFF2-40B4-BE49-F238E27FC236}">
                    <a16:creationId xmlns:a16="http://schemas.microsoft.com/office/drawing/2014/main" id="{F615EC24-981E-41EC-8987-BBB2BB249269}"/>
                  </a:ext>
                </a:extLst>
              </p:cNvPr>
              <p:cNvSpPr/>
              <p:nvPr/>
            </p:nvSpPr>
            <p:spPr>
              <a:xfrm>
                <a:off x="4746353" y="415808"/>
                <a:ext cx="3596443" cy="3636725"/>
              </a:xfrm>
              <a:custGeom>
                <a:avLst/>
                <a:gdLst>
                  <a:gd name="connsiteX0" fmla="*/ 583 w 3596443"/>
                  <a:gd name="connsiteY0" fmla="*/ 2516192 h 3636725"/>
                  <a:gd name="connsiteX1" fmla="*/ 1264201 w 3596443"/>
                  <a:gd name="connsiteY1" fmla="*/ 0 h 3636725"/>
                  <a:gd name="connsiteX2" fmla="*/ 3596444 w 3596443"/>
                  <a:gd name="connsiteY2" fmla="*/ 2453433 h 3636725"/>
                  <a:gd name="connsiteX3" fmla="*/ 1114057 w 3596443"/>
                  <a:gd name="connsiteY3" fmla="*/ 3636680 h 3636725"/>
                  <a:gd name="connsiteX4" fmla="*/ 583 w 3596443"/>
                  <a:gd name="connsiteY4" fmla="*/ 2516192 h 3636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96443" h="3636725">
                    <a:moveTo>
                      <a:pt x="583" y="2516192"/>
                    </a:moveTo>
                    <a:cubicBezTo>
                      <a:pt x="169309" y="2209784"/>
                      <a:pt x="1261366" y="5448"/>
                      <a:pt x="1264201" y="0"/>
                    </a:cubicBezTo>
                    <a:cubicBezTo>
                      <a:pt x="1603892" y="366854"/>
                      <a:pt x="3296975" y="2132547"/>
                      <a:pt x="3596444" y="2453433"/>
                    </a:cubicBezTo>
                    <a:cubicBezTo>
                      <a:pt x="3361003" y="2565668"/>
                      <a:pt x="1124504" y="3630412"/>
                      <a:pt x="1114057" y="3636680"/>
                    </a:cubicBezTo>
                    <a:cubicBezTo>
                      <a:pt x="1096818" y="3644889"/>
                      <a:pt x="-29267" y="2541191"/>
                      <a:pt x="583" y="2516192"/>
                    </a:cubicBezTo>
                    <a:close/>
                  </a:path>
                </a:pathLst>
              </a:custGeom>
              <a:solidFill>
                <a:srgbClr val="010101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87" name="Graphic 2">
                <a:extLst>
                  <a:ext uri="{FF2B5EF4-FFF2-40B4-BE49-F238E27FC236}">
                    <a16:creationId xmlns:a16="http://schemas.microsoft.com/office/drawing/2014/main" id="{BD755F76-065B-4373-B70C-E8646CF2F7F7}"/>
                  </a:ext>
                </a:extLst>
              </p:cNvPr>
              <p:cNvSpPr/>
              <p:nvPr/>
            </p:nvSpPr>
            <p:spPr>
              <a:xfrm>
                <a:off x="3566895" y="2887389"/>
                <a:ext cx="2401636" cy="2383571"/>
              </a:xfrm>
              <a:custGeom>
                <a:avLst/>
                <a:gdLst>
                  <a:gd name="connsiteX0" fmla="*/ 2293589 w 2401636"/>
                  <a:gd name="connsiteY0" fmla="*/ 1165174 h 2383571"/>
                  <a:gd name="connsiteX1" fmla="*/ 2299857 w 2401636"/>
                  <a:gd name="connsiteY1" fmla="*/ 1168905 h 2383571"/>
                  <a:gd name="connsiteX2" fmla="*/ 2316872 w 2401636"/>
                  <a:gd name="connsiteY2" fmla="*/ 1258827 h 2383571"/>
                  <a:gd name="connsiteX3" fmla="*/ 2154041 w 2401636"/>
                  <a:gd name="connsiteY3" fmla="*/ 1578594 h 2383571"/>
                  <a:gd name="connsiteX4" fmla="*/ 2165981 w 2401636"/>
                  <a:gd name="connsiteY4" fmla="*/ 1621951 h 2383571"/>
                  <a:gd name="connsiteX5" fmla="*/ 2360303 w 2401636"/>
                  <a:gd name="connsiteY5" fmla="*/ 1744186 h 2383571"/>
                  <a:gd name="connsiteX6" fmla="*/ 2392840 w 2401636"/>
                  <a:gd name="connsiteY6" fmla="*/ 1800901 h 2383571"/>
                  <a:gd name="connsiteX7" fmla="*/ 2327916 w 2401636"/>
                  <a:gd name="connsiteY7" fmla="*/ 1938956 h 2383571"/>
                  <a:gd name="connsiteX8" fmla="*/ 2272918 w 2401636"/>
                  <a:gd name="connsiteY8" fmla="*/ 2007536 h 2383571"/>
                  <a:gd name="connsiteX9" fmla="*/ 1764202 w 2401636"/>
                  <a:gd name="connsiteY9" fmla="*/ 2383495 h 2383571"/>
                  <a:gd name="connsiteX10" fmla="*/ 1396676 w 2401636"/>
                  <a:gd name="connsiteY10" fmla="*/ 2181038 h 2383571"/>
                  <a:gd name="connsiteX11" fmla="*/ 1356752 w 2401636"/>
                  <a:gd name="connsiteY11" fmla="*/ 2188724 h 2383571"/>
                  <a:gd name="connsiteX12" fmla="*/ 1224368 w 2401636"/>
                  <a:gd name="connsiteY12" fmla="*/ 2349839 h 2383571"/>
                  <a:gd name="connsiteX13" fmla="*/ 1186011 w 2401636"/>
                  <a:gd name="connsiteY13" fmla="*/ 2350660 h 2383571"/>
                  <a:gd name="connsiteX14" fmla="*/ 13136 w 2401636"/>
                  <a:gd name="connsiteY14" fmla="*/ 1122041 h 2383571"/>
                  <a:gd name="connsiteX15" fmla="*/ 14778 w 2401636"/>
                  <a:gd name="connsiteY15" fmla="*/ 1075997 h 2383571"/>
                  <a:gd name="connsiteX16" fmla="*/ 1098551 w 2401636"/>
                  <a:gd name="connsiteY16" fmla="*/ 15806 h 2383571"/>
                  <a:gd name="connsiteX17" fmla="*/ 1149892 w 2401636"/>
                  <a:gd name="connsiteY17" fmla="*/ 17746 h 2383571"/>
                  <a:gd name="connsiteX18" fmla="*/ 2293589 w 2401636"/>
                  <a:gd name="connsiteY18" fmla="*/ 1165174 h 2383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401636" h="2383571">
                    <a:moveTo>
                      <a:pt x="2293589" y="1165174"/>
                    </a:moveTo>
                    <a:cubicBezTo>
                      <a:pt x="2295679" y="1166367"/>
                      <a:pt x="2298067" y="1167338"/>
                      <a:pt x="2299857" y="1168905"/>
                    </a:cubicBezTo>
                    <a:cubicBezTo>
                      <a:pt x="2342468" y="1208157"/>
                      <a:pt x="2342543" y="1208157"/>
                      <a:pt x="2316872" y="1258827"/>
                    </a:cubicBezTo>
                    <a:cubicBezTo>
                      <a:pt x="2262844" y="1365540"/>
                      <a:pt x="2209338" y="1472478"/>
                      <a:pt x="2154041" y="1578594"/>
                    </a:cubicBezTo>
                    <a:cubicBezTo>
                      <a:pt x="2142997" y="1599787"/>
                      <a:pt x="2145459" y="1609563"/>
                      <a:pt x="2165981" y="1621951"/>
                    </a:cubicBezTo>
                    <a:cubicBezTo>
                      <a:pt x="2231501" y="1661427"/>
                      <a:pt x="2295679" y="1703217"/>
                      <a:pt x="2360303" y="1744186"/>
                    </a:cubicBezTo>
                    <a:cubicBezTo>
                      <a:pt x="2402765" y="1752022"/>
                      <a:pt x="2410376" y="1764484"/>
                      <a:pt x="2392840" y="1800901"/>
                    </a:cubicBezTo>
                    <a:cubicBezTo>
                      <a:pt x="2370751" y="1846720"/>
                      <a:pt x="2347095" y="1891793"/>
                      <a:pt x="2327916" y="1938956"/>
                    </a:cubicBezTo>
                    <a:cubicBezTo>
                      <a:pt x="2316424" y="1967313"/>
                      <a:pt x="2297171" y="1988656"/>
                      <a:pt x="2272918" y="2007536"/>
                    </a:cubicBezTo>
                    <a:cubicBezTo>
                      <a:pt x="2120982" y="2125368"/>
                      <a:pt x="1787634" y="2388719"/>
                      <a:pt x="1764202" y="2383495"/>
                    </a:cubicBezTo>
                    <a:cubicBezTo>
                      <a:pt x="1641594" y="2316109"/>
                      <a:pt x="1518836" y="2249096"/>
                      <a:pt x="1396676" y="2181038"/>
                    </a:cubicBezTo>
                    <a:cubicBezTo>
                      <a:pt x="1379139" y="2171263"/>
                      <a:pt x="1369363" y="2173053"/>
                      <a:pt x="1356752" y="2188724"/>
                    </a:cubicBezTo>
                    <a:cubicBezTo>
                      <a:pt x="1313246" y="2242902"/>
                      <a:pt x="1266978" y="2294990"/>
                      <a:pt x="1224368" y="2349839"/>
                    </a:cubicBezTo>
                    <a:cubicBezTo>
                      <a:pt x="1208697" y="2369988"/>
                      <a:pt x="1201309" y="2367152"/>
                      <a:pt x="1186011" y="2350660"/>
                    </a:cubicBezTo>
                    <a:cubicBezTo>
                      <a:pt x="1119222" y="2278796"/>
                      <a:pt x="78060" y="1187039"/>
                      <a:pt x="13136" y="1122041"/>
                    </a:cubicBezTo>
                    <a:cubicBezTo>
                      <a:pt x="-5968" y="1102937"/>
                      <a:pt x="-3207" y="1093534"/>
                      <a:pt x="14778" y="1075997"/>
                    </a:cubicBezTo>
                    <a:cubicBezTo>
                      <a:pt x="337604" y="761380"/>
                      <a:pt x="1061836" y="56103"/>
                      <a:pt x="1098551" y="15806"/>
                    </a:cubicBezTo>
                    <a:cubicBezTo>
                      <a:pt x="1119744" y="-7403"/>
                      <a:pt x="1132729" y="-3597"/>
                      <a:pt x="1149892" y="17746"/>
                    </a:cubicBezTo>
                    <a:cubicBezTo>
                      <a:pt x="1158176" y="28119"/>
                      <a:pt x="2286649" y="1160099"/>
                      <a:pt x="2293589" y="1165174"/>
                    </a:cubicBezTo>
                    <a:close/>
                  </a:path>
                </a:pathLst>
              </a:custGeom>
              <a:solidFill>
                <a:srgbClr val="A03A31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88" name="Graphic 2">
                <a:extLst>
                  <a:ext uri="{FF2B5EF4-FFF2-40B4-BE49-F238E27FC236}">
                    <a16:creationId xmlns:a16="http://schemas.microsoft.com/office/drawing/2014/main" id="{E09E0EB2-3597-4E4E-92D3-6BA1A6D89E5A}"/>
                  </a:ext>
                </a:extLst>
              </p:cNvPr>
              <p:cNvSpPr/>
              <p:nvPr/>
            </p:nvSpPr>
            <p:spPr>
              <a:xfrm>
                <a:off x="5273299" y="4193748"/>
                <a:ext cx="1899432" cy="2283734"/>
              </a:xfrm>
              <a:custGeom>
                <a:avLst/>
                <a:gdLst>
                  <a:gd name="connsiteX0" fmla="*/ 57798 w 1899432"/>
                  <a:gd name="connsiteY0" fmla="*/ 1077210 h 2283734"/>
                  <a:gd name="connsiteX1" fmla="*/ 519500 w 1899432"/>
                  <a:gd name="connsiteY1" fmla="*/ 726773 h 2283734"/>
                  <a:gd name="connsiteX2" fmla="*/ 673451 w 1899432"/>
                  <a:gd name="connsiteY2" fmla="*/ 501929 h 2283734"/>
                  <a:gd name="connsiteX3" fmla="*/ 653974 w 1899432"/>
                  <a:gd name="connsiteY3" fmla="*/ 437752 h 2283734"/>
                  <a:gd name="connsiteX4" fmla="*/ 838222 w 1899432"/>
                  <a:gd name="connsiteY4" fmla="*/ 88733 h 2283734"/>
                  <a:gd name="connsiteX5" fmla="*/ 1062021 w 1899432"/>
                  <a:gd name="connsiteY5" fmla="*/ 14033 h 2283734"/>
                  <a:gd name="connsiteX6" fmla="*/ 1125527 w 1899432"/>
                  <a:gd name="connsiteY6" fmla="*/ 271563 h 2283734"/>
                  <a:gd name="connsiteX7" fmla="*/ 1278507 w 1899432"/>
                  <a:gd name="connsiteY7" fmla="*/ 170820 h 2283734"/>
                  <a:gd name="connsiteX8" fmla="*/ 1465068 w 1899432"/>
                  <a:gd name="connsiteY8" fmla="*/ 305144 h 2283734"/>
                  <a:gd name="connsiteX9" fmla="*/ 1384623 w 1899432"/>
                  <a:gd name="connsiteY9" fmla="*/ 524466 h 2283734"/>
                  <a:gd name="connsiteX10" fmla="*/ 1636705 w 1899432"/>
                  <a:gd name="connsiteY10" fmla="*/ 450662 h 2283734"/>
                  <a:gd name="connsiteX11" fmla="*/ 1618870 w 1899432"/>
                  <a:gd name="connsiteY11" fmla="*/ 733116 h 2283734"/>
                  <a:gd name="connsiteX12" fmla="*/ 1849385 w 1899432"/>
                  <a:gd name="connsiteY12" fmla="*/ 704386 h 2283734"/>
                  <a:gd name="connsiteX13" fmla="*/ 1890429 w 1899432"/>
                  <a:gd name="connsiteY13" fmla="*/ 1077210 h 2283734"/>
                  <a:gd name="connsiteX14" fmla="*/ 1852743 w 1899432"/>
                  <a:gd name="connsiteY14" fmla="*/ 2277174 h 2283734"/>
                  <a:gd name="connsiteX15" fmla="*/ 833222 w 1899432"/>
                  <a:gd name="connsiteY15" fmla="*/ 2253667 h 2283734"/>
                  <a:gd name="connsiteX16" fmla="*/ 308611 w 1899432"/>
                  <a:gd name="connsiteY16" fmla="*/ 1805397 h 2283734"/>
                  <a:gd name="connsiteX17" fmla="*/ 55410 w 1899432"/>
                  <a:gd name="connsiteY17" fmla="*/ 1472049 h 2283734"/>
                  <a:gd name="connsiteX18" fmla="*/ 57798 w 1899432"/>
                  <a:gd name="connsiteY18" fmla="*/ 1077210 h 2283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99432" h="2283734">
                    <a:moveTo>
                      <a:pt x="57798" y="1077210"/>
                    </a:moveTo>
                    <a:cubicBezTo>
                      <a:pt x="164362" y="996466"/>
                      <a:pt x="470472" y="760279"/>
                      <a:pt x="519500" y="726773"/>
                    </a:cubicBezTo>
                    <a:cubicBezTo>
                      <a:pt x="599349" y="682073"/>
                      <a:pt x="651586" y="577598"/>
                      <a:pt x="673451" y="501929"/>
                    </a:cubicBezTo>
                    <a:cubicBezTo>
                      <a:pt x="693973" y="469990"/>
                      <a:pt x="685839" y="451483"/>
                      <a:pt x="653974" y="437752"/>
                    </a:cubicBezTo>
                    <a:cubicBezTo>
                      <a:pt x="678749" y="374097"/>
                      <a:pt x="767329" y="211938"/>
                      <a:pt x="838222" y="88733"/>
                    </a:cubicBezTo>
                    <a:cubicBezTo>
                      <a:pt x="894638" y="153"/>
                      <a:pt x="965905" y="-16413"/>
                      <a:pt x="1062021" y="14033"/>
                    </a:cubicBezTo>
                    <a:cubicBezTo>
                      <a:pt x="1152466" y="56346"/>
                      <a:pt x="1166122" y="149850"/>
                      <a:pt x="1125527" y="271563"/>
                    </a:cubicBezTo>
                    <a:cubicBezTo>
                      <a:pt x="1203435" y="213206"/>
                      <a:pt x="1244180" y="176491"/>
                      <a:pt x="1278507" y="170820"/>
                    </a:cubicBezTo>
                    <a:cubicBezTo>
                      <a:pt x="1371788" y="140970"/>
                      <a:pt x="1460890" y="218356"/>
                      <a:pt x="1465068" y="305144"/>
                    </a:cubicBezTo>
                    <a:cubicBezTo>
                      <a:pt x="1467904" y="364844"/>
                      <a:pt x="1386489" y="497675"/>
                      <a:pt x="1384623" y="524466"/>
                    </a:cubicBezTo>
                    <a:cubicBezTo>
                      <a:pt x="1418652" y="487900"/>
                      <a:pt x="1590587" y="418723"/>
                      <a:pt x="1636705" y="450662"/>
                    </a:cubicBezTo>
                    <a:cubicBezTo>
                      <a:pt x="1799387" y="554689"/>
                      <a:pt x="1621034" y="686401"/>
                      <a:pt x="1618870" y="733116"/>
                    </a:cubicBezTo>
                    <a:cubicBezTo>
                      <a:pt x="1690957" y="709385"/>
                      <a:pt x="1789685" y="640955"/>
                      <a:pt x="1849385" y="704386"/>
                    </a:cubicBezTo>
                    <a:cubicBezTo>
                      <a:pt x="1935203" y="801398"/>
                      <a:pt x="1882966" y="898410"/>
                      <a:pt x="1890429" y="1077210"/>
                    </a:cubicBezTo>
                    <a:cubicBezTo>
                      <a:pt x="1909085" y="1249145"/>
                      <a:pt x="1858415" y="2158222"/>
                      <a:pt x="1852743" y="2277174"/>
                    </a:cubicBezTo>
                    <a:cubicBezTo>
                      <a:pt x="1835953" y="2291726"/>
                      <a:pt x="843297" y="2281278"/>
                      <a:pt x="833222" y="2253667"/>
                    </a:cubicBezTo>
                    <a:cubicBezTo>
                      <a:pt x="646362" y="2118298"/>
                      <a:pt x="468606" y="1971959"/>
                      <a:pt x="308611" y="1805397"/>
                    </a:cubicBezTo>
                    <a:cubicBezTo>
                      <a:pt x="211525" y="1704355"/>
                      <a:pt x="121677" y="1597120"/>
                      <a:pt x="55410" y="1472049"/>
                    </a:cubicBezTo>
                    <a:cubicBezTo>
                      <a:pt x="-14812" y="1339590"/>
                      <a:pt x="-22871" y="1208326"/>
                      <a:pt x="57798" y="1077210"/>
                    </a:cubicBezTo>
                    <a:close/>
                  </a:path>
                </a:pathLst>
              </a:custGeom>
              <a:solidFill>
                <a:srgbClr val="DEBD90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89" name="Graphic 2">
                <a:extLst>
                  <a:ext uri="{FF2B5EF4-FFF2-40B4-BE49-F238E27FC236}">
                    <a16:creationId xmlns:a16="http://schemas.microsoft.com/office/drawing/2014/main" id="{6C3B8A9E-8C25-4803-9B59-FB717A451C9F}"/>
                  </a:ext>
                </a:extLst>
              </p:cNvPr>
              <p:cNvSpPr/>
              <p:nvPr/>
            </p:nvSpPr>
            <p:spPr>
              <a:xfrm>
                <a:off x="5946683" y="-44"/>
                <a:ext cx="2827725" cy="2949686"/>
              </a:xfrm>
              <a:custGeom>
                <a:avLst/>
                <a:gdLst>
                  <a:gd name="connsiteX0" fmla="*/ 8648 w 2827725"/>
                  <a:gd name="connsiteY0" fmla="*/ 355780 h 2949686"/>
                  <a:gd name="connsiteX1" fmla="*/ 8648 w 2827725"/>
                  <a:gd name="connsiteY1" fmla="*/ 325930 h 2949686"/>
                  <a:gd name="connsiteX2" fmla="*/ 324236 w 2827725"/>
                  <a:gd name="connsiteY2" fmla="*/ 9298 h 2949686"/>
                  <a:gd name="connsiteX3" fmla="*/ 361473 w 2827725"/>
                  <a:gd name="connsiteY3" fmla="*/ 17059 h 2949686"/>
                  <a:gd name="connsiteX4" fmla="*/ 2811548 w 2827725"/>
                  <a:gd name="connsiteY4" fmla="*/ 2555564 h 2949686"/>
                  <a:gd name="connsiteX5" fmla="*/ 2811996 w 2827725"/>
                  <a:gd name="connsiteY5" fmla="*/ 2609741 h 2949686"/>
                  <a:gd name="connsiteX6" fmla="*/ 2507677 w 2827725"/>
                  <a:gd name="connsiteY6" fmla="*/ 2932045 h 2949686"/>
                  <a:gd name="connsiteX7" fmla="*/ 2458126 w 2827725"/>
                  <a:gd name="connsiteY7" fmla="*/ 2933164 h 2949686"/>
                  <a:gd name="connsiteX8" fmla="*/ 8648 w 2827725"/>
                  <a:gd name="connsiteY8" fmla="*/ 355780 h 294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27725" h="2949686">
                    <a:moveTo>
                      <a:pt x="8648" y="355780"/>
                    </a:moveTo>
                    <a:cubicBezTo>
                      <a:pt x="-2620" y="344586"/>
                      <a:pt x="-3142" y="337646"/>
                      <a:pt x="8648" y="325930"/>
                    </a:cubicBezTo>
                    <a:cubicBezTo>
                      <a:pt x="114317" y="220858"/>
                      <a:pt x="219836" y="115563"/>
                      <a:pt x="324236" y="9298"/>
                    </a:cubicBezTo>
                    <a:cubicBezTo>
                      <a:pt x="344086" y="-10926"/>
                      <a:pt x="351324" y="6611"/>
                      <a:pt x="361473" y="17059"/>
                    </a:cubicBezTo>
                    <a:cubicBezTo>
                      <a:pt x="603033" y="267200"/>
                      <a:pt x="2235745" y="1960134"/>
                      <a:pt x="2811548" y="2555564"/>
                    </a:cubicBezTo>
                    <a:cubicBezTo>
                      <a:pt x="2832741" y="2577429"/>
                      <a:pt x="2833338" y="2587727"/>
                      <a:pt x="2811996" y="2609741"/>
                    </a:cubicBezTo>
                    <a:cubicBezTo>
                      <a:pt x="2709237" y="2715932"/>
                      <a:pt x="2608196" y="2823764"/>
                      <a:pt x="2507677" y="2932045"/>
                    </a:cubicBezTo>
                    <a:cubicBezTo>
                      <a:pt x="2489244" y="2951895"/>
                      <a:pt x="2477603" y="2958536"/>
                      <a:pt x="2458126" y="2933164"/>
                    </a:cubicBezTo>
                    <a:cubicBezTo>
                      <a:pt x="2440141" y="2909881"/>
                      <a:pt x="27901" y="374958"/>
                      <a:pt x="8648" y="355780"/>
                    </a:cubicBezTo>
                    <a:close/>
                  </a:path>
                </a:pathLst>
              </a:custGeom>
              <a:solidFill>
                <a:srgbClr val="B65241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0" name="Graphic 2">
                <a:extLst>
                  <a:ext uri="{FF2B5EF4-FFF2-40B4-BE49-F238E27FC236}">
                    <a16:creationId xmlns:a16="http://schemas.microsoft.com/office/drawing/2014/main" id="{81F84B0D-08A4-4F68-9E09-A1AAA2B8FE06}"/>
                  </a:ext>
                </a:extLst>
              </p:cNvPr>
              <p:cNvSpPr/>
              <p:nvPr/>
            </p:nvSpPr>
            <p:spPr>
              <a:xfrm>
                <a:off x="3420669" y="4207782"/>
                <a:ext cx="1129780" cy="1150175"/>
              </a:xfrm>
              <a:custGeom>
                <a:avLst/>
                <a:gdLst>
                  <a:gd name="connsiteX0" fmla="*/ 350625 w 1129780"/>
                  <a:gd name="connsiteY0" fmla="*/ 0 h 1150175"/>
                  <a:gd name="connsiteX1" fmla="*/ 1129780 w 1129780"/>
                  <a:gd name="connsiteY1" fmla="*/ 816617 h 1150175"/>
                  <a:gd name="connsiteX2" fmla="*/ 585096 w 1129780"/>
                  <a:gd name="connsiteY2" fmla="*/ 1140936 h 1150175"/>
                  <a:gd name="connsiteX3" fmla="*/ 533828 w 1129780"/>
                  <a:gd name="connsiteY3" fmla="*/ 1134443 h 1150175"/>
                  <a:gd name="connsiteX4" fmla="*/ 11531 w 1129780"/>
                  <a:gd name="connsiteY4" fmla="*/ 568789 h 1150175"/>
                  <a:gd name="connsiteX5" fmla="*/ 8546 w 1129780"/>
                  <a:gd name="connsiteY5" fmla="*/ 525656 h 1150175"/>
                  <a:gd name="connsiteX6" fmla="*/ 350625 w 1129780"/>
                  <a:gd name="connsiteY6" fmla="*/ 0 h 1150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9780" h="1150175">
                    <a:moveTo>
                      <a:pt x="350625" y="0"/>
                    </a:moveTo>
                    <a:cubicBezTo>
                      <a:pt x="608752" y="276186"/>
                      <a:pt x="911578" y="585430"/>
                      <a:pt x="1129780" y="816617"/>
                    </a:cubicBezTo>
                    <a:cubicBezTo>
                      <a:pt x="948144" y="924599"/>
                      <a:pt x="766284" y="1032133"/>
                      <a:pt x="585096" y="1140936"/>
                    </a:cubicBezTo>
                    <a:cubicBezTo>
                      <a:pt x="563678" y="1153771"/>
                      <a:pt x="552261" y="1154667"/>
                      <a:pt x="533828" y="1134443"/>
                    </a:cubicBezTo>
                    <a:cubicBezTo>
                      <a:pt x="360699" y="944971"/>
                      <a:pt x="186376" y="756619"/>
                      <a:pt x="11531" y="568789"/>
                    </a:cubicBezTo>
                    <a:cubicBezTo>
                      <a:pt x="-3618" y="552595"/>
                      <a:pt x="-3021" y="543267"/>
                      <a:pt x="8546" y="525656"/>
                    </a:cubicBezTo>
                    <a:cubicBezTo>
                      <a:pt x="123244" y="350885"/>
                      <a:pt x="236748" y="175368"/>
                      <a:pt x="350625" y="0"/>
                    </a:cubicBezTo>
                    <a:close/>
                  </a:path>
                </a:pathLst>
              </a:custGeom>
              <a:solidFill>
                <a:srgbClr val="243B46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1" name="Graphic 2">
                <a:extLst>
                  <a:ext uri="{FF2B5EF4-FFF2-40B4-BE49-F238E27FC236}">
                    <a16:creationId xmlns:a16="http://schemas.microsoft.com/office/drawing/2014/main" id="{5F4F7418-B90B-4E0F-95A2-4BA6CF607B91}"/>
                  </a:ext>
                </a:extLst>
              </p:cNvPr>
              <p:cNvSpPr/>
              <p:nvPr/>
            </p:nvSpPr>
            <p:spPr>
              <a:xfrm>
                <a:off x="5979297" y="6447490"/>
                <a:ext cx="1304169" cy="408695"/>
              </a:xfrm>
              <a:custGeom>
                <a:avLst/>
                <a:gdLst>
                  <a:gd name="connsiteX0" fmla="*/ 127150 w 1304169"/>
                  <a:gd name="connsiteY0" fmla="*/ 0 h 408695"/>
                  <a:gd name="connsiteX1" fmla="*/ 1146671 w 1304169"/>
                  <a:gd name="connsiteY1" fmla="*/ 23507 h 408695"/>
                  <a:gd name="connsiteX2" fmla="*/ 1302039 w 1304169"/>
                  <a:gd name="connsiteY2" fmla="*/ 218501 h 408695"/>
                  <a:gd name="connsiteX3" fmla="*/ 1304129 w 1304169"/>
                  <a:gd name="connsiteY3" fmla="*/ 385809 h 408695"/>
                  <a:gd name="connsiteX4" fmla="*/ 1267936 w 1304169"/>
                  <a:gd name="connsiteY4" fmla="*/ 407674 h 408695"/>
                  <a:gd name="connsiteX5" fmla="*/ 66554 w 1304169"/>
                  <a:gd name="connsiteY5" fmla="*/ 403122 h 408695"/>
                  <a:gd name="connsiteX6" fmla="*/ 26108 w 1304169"/>
                  <a:gd name="connsiteY6" fmla="*/ 370362 h 408695"/>
                  <a:gd name="connsiteX7" fmla="*/ 139 w 1304169"/>
                  <a:gd name="connsiteY7" fmla="*/ 134399 h 408695"/>
                  <a:gd name="connsiteX8" fmla="*/ 127150 w 1304169"/>
                  <a:gd name="connsiteY8" fmla="*/ 0 h 4086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4169" h="408695">
                    <a:moveTo>
                      <a:pt x="127150" y="0"/>
                    </a:moveTo>
                    <a:cubicBezTo>
                      <a:pt x="140209" y="11044"/>
                      <a:pt x="821158" y="15895"/>
                      <a:pt x="1146671" y="23507"/>
                    </a:cubicBezTo>
                    <a:cubicBezTo>
                      <a:pt x="1270174" y="51416"/>
                      <a:pt x="1295547" y="127981"/>
                      <a:pt x="1302039" y="218501"/>
                    </a:cubicBezTo>
                    <a:cubicBezTo>
                      <a:pt x="1305994" y="274022"/>
                      <a:pt x="1303009" y="330064"/>
                      <a:pt x="1304129" y="385809"/>
                    </a:cubicBezTo>
                    <a:cubicBezTo>
                      <a:pt x="1304726" y="415734"/>
                      <a:pt x="1283383" y="407749"/>
                      <a:pt x="1267936" y="407674"/>
                    </a:cubicBezTo>
                    <a:cubicBezTo>
                      <a:pt x="1059658" y="406629"/>
                      <a:pt x="258713" y="402301"/>
                      <a:pt x="66554" y="403122"/>
                    </a:cubicBezTo>
                    <a:cubicBezTo>
                      <a:pt x="40436" y="403272"/>
                      <a:pt x="30511" y="396481"/>
                      <a:pt x="26108" y="370362"/>
                    </a:cubicBezTo>
                    <a:cubicBezTo>
                      <a:pt x="12974" y="292155"/>
                      <a:pt x="-1578" y="214396"/>
                      <a:pt x="139" y="134399"/>
                    </a:cubicBezTo>
                    <a:cubicBezTo>
                      <a:pt x="2303" y="36492"/>
                      <a:pt x="31182" y="5074"/>
                      <a:pt x="127150" y="0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2" name="Graphic 2">
                <a:extLst>
                  <a:ext uri="{FF2B5EF4-FFF2-40B4-BE49-F238E27FC236}">
                    <a16:creationId xmlns:a16="http://schemas.microsoft.com/office/drawing/2014/main" id="{486C5DF2-ADAE-4D2E-84F4-307F6096BFA1}"/>
                  </a:ext>
                </a:extLst>
              </p:cNvPr>
              <p:cNvSpPr/>
              <p:nvPr/>
            </p:nvSpPr>
            <p:spPr>
              <a:xfrm>
                <a:off x="5273299" y="4193748"/>
                <a:ext cx="1899432" cy="2280489"/>
              </a:xfrm>
              <a:custGeom>
                <a:avLst/>
                <a:gdLst>
                  <a:gd name="connsiteX0" fmla="*/ 57798 w 1899432"/>
                  <a:gd name="connsiteY0" fmla="*/ 1077210 h 2280489"/>
                  <a:gd name="connsiteX1" fmla="*/ 519500 w 1899432"/>
                  <a:gd name="connsiteY1" fmla="*/ 726773 h 2280489"/>
                  <a:gd name="connsiteX2" fmla="*/ 673451 w 1899432"/>
                  <a:gd name="connsiteY2" fmla="*/ 501929 h 2280489"/>
                  <a:gd name="connsiteX3" fmla="*/ 653974 w 1899432"/>
                  <a:gd name="connsiteY3" fmla="*/ 437752 h 2280489"/>
                  <a:gd name="connsiteX4" fmla="*/ 838222 w 1899432"/>
                  <a:gd name="connsiteY4" fmla="*/ 88733 h 2280489"/>
                  <a:gd name="connsiteX5" fmla="*/ 1062021 w 1899432"/>
                  <a:gd name="connsiteY5" fmla="*/ 14033 h 2280489"/>
                  <a:gd name="connsiteX6" fmla="*/ 1125527 w 1899432"/>
                  <a:gd name="connsiteY6" fmla="*/ 271563 h 2280489"/>
                  <a:gd name="connsiteX7" fmla="*/ 1278507 w 1899432"/>
                  <a:gd name="connsiteY7" fmla="*/ 170820 h 2280489"/>
                  <a:gd name="connsiteX8" fmla="*/ 1465068 w 1899432"/>
                  <a:gd name="connsiteY8" fmla="*/ 305144 h 2280489"/>
                  <a:gd name="connsiteX9" fmla="*/ 1384623 w 1899432"/>
                  <a:gd name="connsiteY9" fmla="*/ 524466 h 2280489"/>
                  <a:gd name="connsiteX10" fmla="*/ 1636705 w 1899432"/>
                  <a:gd name="connsiteY10" fmla="*/ 450662 h 2280489"/>
                  <a:gd name="connsiteX11" fmla="*/ 1618870 w 1899432"/>
                  <a:gd name="connsiteY11" fmla="*/ 733116 h 2280489"/>
                  <a:gd name="connsiteX12" fmla="*/ 1849385 w 1899432"/>
                  <a:gd name="connsiteY12" fmla="*/ 704386 h 2280489"/>
                  <a:gd name="connsiteX13" fmla="*/ 1890429 w 1899432"/>
                  <a:gd name="connsiteY13" fmla="*/ 1077210 h 2280489"/>
                  <a:gd name="connsiteX14" fmla="*/ 1852743 w 1899432"/>
                  <a:gd name="connsiteY14" fmla="*/ 2277174 h 2280489"/>
                  <a:gd name="connsiteX15" fmla="*/ 833222 w 1899432"/>
                  <a:gd name="connsiteY15" fmla="*/ 2253667 h 2280489"/>
                  <a:gd name="connsiteX16" fmla="*/ 308611 w 1899432"/>
                  <a:gd name="connsiteY16" fmla="*/ 1805397 h 2280489"/>
                  <a:gd name="connsiteX17" fmla="*/ 55410 w 1899432"/>
                  <a:gd name="connsiteY17" fmla="*/ 1472049 h 2280489"/>
                  <a:gd name="connsiteX18" fmla="*/ 57798 w 1899432"/>
                  <a:gd name="connsiteY18" fmla="*/ 1077210 h 2280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99432" h="2280489">
                    <a:moveTo>
                      <a:pt x="57798" y="1077210"/>
                    </a:moveTo>
                    <a:cubicBezTo>
                      <a:pt x="164362" y="996466"/>
                      <a:pt x="470472" y="760279"/>
                      <a:pt x="519500" y="726773"/>
                    </a:cubicBezTo>
                    <a:cubicBezTo>
                      <a:pt x="599349" y="682073"/>
                      <a:pt x="651586" y="577598"/>
                      <a:pt x="673451" y="501929"/>
                    </a:cubicBezTo>
                    <a:cubicBezTo>
                      <a:pt x="693973" y="469990"/>
                      <a:pt x="685839" y="451483"/>
                      <a:pt x="653974" y="437752"/>
                    </a:cubicBezTo>
                    <a:cubicBezTo>
                      <a:pt x="678749" y="374097"/>
                      <a:pt x="767329" y="211938"/>
                      <a:pt x="838222" y="88733"/>
                    </a:cubicBezTo>
                    <a:cubicBezTo>
                      <a:pt x="894638" y="153"/>
                      <a:pt x="965905" y="-16413"/>
                      <a:pt x="1062021" y="14033"/>
                    </a:cubicBezTo>
                    <a:cubicBezTo>
                      <a:pt x="1152466" y="56346"/>
                      <a:pt x="1166122" y="149850"/>
                      <a:pt x="1125527" y="271563"/>
                    </a:cubicBezTo>
                    <a:cubicBezTo>
                      <a:pt x="1203435" y="213206"/>
                      <a:pt x="1244180" y="176491"/>
                      <a:pt x="1278507" y="170820"/>
                    </a:cubicBezTo>
                    <a:cubicBezTo>
                      <a:pt x="1371788" y="140970"/>
                      <a:pt x="1460890" y="218356"/>
                      <a:pt x="1465068" y="305144"/>
                    </a:cubicBezTo>
                    <a:cubicBezTo>
                      <a:pt x="1467904" y="364844"/>
                      <a:pt x="1386489" y="497675"/>
                      <a:pt x="1384623" y="524466"/>
                    </a:cubicBezTo>
                    <a:cubicBezTo>
                      <a:pt x="1418652" y="487900"/>
                      <a:pt x="1590587" y="418723"/>
                      <a:pt x="1636705" y="450662"/>
                    </a:cubicBezTo>
                    <a:cubicBezTo>
                      <a:pt x="1799387" y="554689"/>
                      <a:pt x="1621034" y="686401"/>
                      <a:pt x="1618870" y="733116"/>
                    </a:cubicBezTo>
                    <a:cubicBezTo>
                      <a:pt x="1690957" y="709385"/>
                      <a:pt x="1789685" y="640955"/>
                      <a:pt x="1849385" y="704386"/>
                    </a:cubicBezTo>
                    <a:cubicBezTo>
                      <a:pt x="1935203" y="801398"/>
                      <a:pt x="1882966" y="898410"/>
                      <a:pt x="1890429" y="1077210"/>
                    </a:cubicBezTo>
                    <a:cubicBezTo>
                      <a:pt x="1909085" y="1249145"/>
                      <a:pt x="1858415" y="2158222"/>
                      <a:pt x="1852743" y="2277174"/>
                    </a:cubicBezTo>
                    <a:cubicBezTo>
                      <a:pt x="1835953" y="2291726"/>
                      <a:pt x="983740" y="2253667"/>
                      <a:pt x="833222" y="2253667"/>
                    </a:cubicBezTo>
                    <a:cubicBezTo>
                      <a:pt x="646362" y="2118298"/>
                      <a:pt x="468606" y="1971959"/>
                      <a:pt x="308611" y="1805397"/>
                    </a:cubicBezTo>
                    <a:cubicBezTo>
                      <a:pt x="211525" y="1704355"/>
                      <a:pt x="121677" y="1597120"/>
                      <a:pt x="55410" y="1472049"/>
                    </a:cubicBezTo>
                    <a:cubicBezTo>
                      <a:pt x="-14812" y="1339590"/>
                      <a:pt x="-22871" y="1208326"/>
                      <a:pt x="57798" y="1077210"/>
                    </a:cubicBezTo>
                    <a:close/>
                  </a:path>
                </a:pathLst>
              </a:custGeom>
              <a:solidFill>
                <a:srgbClr val="DEBD90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3" name="Graphic 2">
                <a:extLst>
                  <a:ext uri="{FF2B5EF4-FFF2-40B4-BE49-F238E27FC236}">
                    <a16:creationId xmlns:a16="http://schemas.microsoft.com/office/drawing/2014/main" id="{461F4513-3C74-4C9E-8744-1348F757605E}"/>
                  </a:ext>
                </a:extLst>
              </p:cNvPr>
              <p:cNvSpPr/>
              <p:nvPr/>
            </p:nvSpPr>
            <p:spPr>
              <a:xfrm>
                <a:off x="5273299" y="4193748"/>
                <a:ext cx="1899432" cy="2277173"/>
              </a:xfrm>
              <a:custGeom>
                <a:avLst/>
                <a:gdLst>
                  <a:gd name="connsiteX0" fmla="*/ 57798 w 1899432"/>
                  <a:gd name="connsiteY0" fmla="*/ 1077210 h 2277173"/>
                  <a:gd name="connsiteX1" fmla="*/ 519500 w 1899432"/>
                  <a:gd name="connsiteY1" fmla="*/ 726773 h 2277173"/>
                  <a:gd name="connsiteX2" fmla="*/ 673451 w 1899432"/>
                  <a:gd name="connsiteY2" fmla="*/ 501929 h 2277173"/>
                  <a:gd name="connsiteX3" fmla="*/ 653974 w 1899432"/>
                  <a:gd name="connsiteY3" fmla="*/ 437752 h 2277173"/>
                  <a:gd name="connsiteX4" fmla="*/ 838222 w 1899432"/>
                  <a:gd name="connsiteY4" fmla="*/ 88733 h 2277173"/>
                  <a:gd name="connsiteX5" fmla="*/ 1062021 w 1899432"/>
                  <a:gd name="connsiteY5" fmla="*/ 14033 h 2277173"/>
                  <a:gd name="connsiteX6" fmla="*/ 1125527 w 1899432"/>
                  <a:gd name="connsiteY6" fmla="*/ 271563 h 2277173"/>
                  <a:gd name="connsiteX7" fmla="*/ 1278507 w 1899432"/>
                  <a:gd name="connsiteY7" fmla="*/ 170820 h 2277173"/>
                  <a:gd name="connsiteX8" fmla="*/ 1465068 w 1899432"/>
                  <a:gd name="connsiteY8" fmla="*/ 305144 h 2277173"/>
                  <a:gd name="connsiteX9" fmla="*/ 1384623 w 1899432"/>
                  <a:gd name="connsiteY9" fmla="*/ 524466 h 2277173"/>
                  <a:gd name="connsiteX10" fmla="*/ 1636705 w 1899432"/>
                  <a:gd name="connsiteY10" fmla="*/ 450662 h 2277173"/>
                  <a:gd name="connsiteX11" fmla="*/ 1618870 w 1899432"/>
                  <a:gd name="connsiteY11" fmla="*/ 733116 h 2277173"/>
                  <a:gd name="connsiteX12" fmla="*/ 1849385 w 1899432"/>
                  <a:gd name="connsiteY12" fmla="*/ 704386 h 2277173"/>
                  <a:gd name="connsiteX13" fmla="*/ 1890429 w 1899432"/>
                  <a:gd name="connsiteY13" fmla="*/ 1077210 h 2277173"/>
                  <a:gd name="connsiteX14" fmla="*/ 1852743 w 1899432"/>
                  <a:gd name="connsiteY14" fmla="*/ 2277174 h 2277173"/>
                  <a:gd name="connsiteX15" fmla="*/ 833222 w 1899432"/>
                  <a:gd name="connsiteY15" fmla="*/ 2253667 h 2277173"/>
                  <a:gd name="connsiteX16" fmla="*/ 308611 w 1899432"/>
                  <a:gd name="connsiteY16" fmla="*/ 1805397 h 2277173"/>
                  <a:gd name="connsiteX17" fmla="*/ 55410 w 1899432"/>
                  <a:gd name="connsiteY17" fmla="*/ 1472049 h 2277173"/>
                  <a:gd name="connsiteX18" fmla="*/ 57798 w 1899432"/>
                  <a:gd name="connsiteY18" fmla="*/ 1077210 h 2277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99432" h="2277173">
                    <a:moveTo>
                      <a:pt x="57798" y="1077210"/>
                    </a:moveTo>
                    <a:cubicBezTo>
                      <a:pt x="164362" y="996466"/>
                      <a:pt x="470472" y="760279"/>
                      <a:pt x="519500" y="726773"/>
                    </a:cubicBezTo>
                    <a:cubicBezTo>
                      <a:pt x="599349" y="682073"/>
                      <a:pt x="651586" y="577598"/>
                      <a:pt x="673451" y="501929"/>
                    </a:cubicBezTo>
                    <a:cubicBezTo>
                      <a:pt x="693973" y="469990"/>
                      <a:pt x="685839" y="451483"/>
                      <a:pt x="653974" y="437752"/>
                    </a:cubicBezTo>
                    <a:cubicBezTo>
                      <a:pt x="678749" y="374097"/>
                      <a:pt x="767329" y="211938"/>
                      <a:pt x="838222" y="88733"/>
                    </a:cubicBezTo>
                    <a:cubicBezTo>
                      <a:pt x="894638" y="153"/>
                      <a:pt x="965905" y="-16413"/>
                      <a:pt x="1062021" y="14033"/>
                    </a:cubicBezTo>
                    <a:cubicBezTo>
                      <a:pt x="1152466" y="56346"/>
                      <a:pt x="1166122" y="149850"/>
                      <a:pt x="1125527" y="271563"/>
                    </a:cubicBezTo>
                    <a:cubicBezTo>
                      <a:pt x="1203435" y="213206"/>
                      <a:pt x="1244180" y="176491"/>
                      <a:pt x="1278507" y="170820"/>
                    </a:cubicBezTo>
                    <a:cubicBezTo>
                      <a:pt x="1371788" y="140970"/>
                      <a:pt x="1460890" y="218356"/>
                      <a:pt x="1465068" y="305144"/>
                    </a:cubicBezTo>
                    <a:cubicBezTo>
                      <a:pt x="1467904" y="364844"/>
                      <a:pt x="1386489" y="497675"/>
                      <a:pt x="1384623" y="524466"/>
                    </a:cubicBezTo>
                    <a:cubicBezTo>
                      <a:pt x="1418652" y="487900"/>
                      <a:pt x="1590587" y="418723"/>
                      <a:pt x="1636705" y="450662"/>
                    </a:cubicBezTo>
                    <a:cubicBezTo>
                      <a:pt x="1799387" y="554689"/>
                      <a:pt x="1621034" y="686401"/>
                      <a:pt x="1618870" y="733116"/>
                    </a:cubicBezTo>
                    <a:cubicBezTo>
                      <a:pt x="1690957" y="709385"/>
                      <a:pt x="1789685" y="640955"/>
                      <a:pt x="1849385" y="704386"/>
                    </a:cubicBezTo>
                    <a:cubicBezTo>
                      <a:pt x="1935203" y="801398"/>
                      <a:pt x="1882966" y="898410"/>
                      <a:pt x="1890429" y="1077210"/>
                    </a:cubicBezTo>
                    <a:cubicBezTo>
                      <a:pt x="1909085" y="1249145"/>
                      <a:pt x="1858415" y="2158222"/>
                      <a:pt x="1852743" y="2277174"/>
                    </a:cubicBezTo>
                    <a:cubicBezTo>
                      <a:pt x="1595662" y="2267771"/>
                      <a:pt x="983740" y="2253667"/>
                      <a:pt x="833222" y="2253667"/>
                    </a:cubicBezTo>
                    <a:cubicBezTo>
                      <a:pt x="646362" y="2118298"/>
                      <a:pt x="468606" y="1971959"/>
                      <a:pt x="308611" y="1805397"/>
                    </a:cubicBezTo>
                    <a:cubicBezTo>
                      <a:pt x="211525" y="1704355"/>
                      <a:pt x="121677" y="1597120"/>
                      <a:pt x="55410" y="1472049"/>
                    </a:cubicBezTo>
                    <a:cubicBezTo>
                      <a:pt x="-14812" y="1339590"/>
                      <a:pt x="-22871" y="1208326"/>
                      <a:pt x="57798" y="1077210"/>
                    </a:cubicBezTo>
                    <a:close/>
                  </a:path>
                </a:pathLst>
              </a:custGeom>
              <a:solidFill>
                <a:srgbClr val="DEBD90"/>
              </a:solidFill>
              <a:ln w="7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85" name="직사각형 2784">
              <a:extLst>
                <a:ext uri="{FF2B5EF4-FFF2-40B4-BE49-F238E27FC236}">
                  <a16:creationId xmlns:a16="http://schemas.microsoft.com/office/drawing/2014/main" id="{EA77A05B-226C-45E0-B1FC-C894FCF7BFBF}"/>
                </a:ext>
              </a:extLst>
            </p:cNvPr>
            <p:cNvSpPr/>
            <p:nvPr/>
          </p:nvSpPr>
          <p:spPr>
            <a:xfrm>
              <a:off x="2684557" y="5595644"/>
              <a:ext cx="615896" cy="40728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94" name="그룹 2793">
            <a:extLst>
              <a:ext uri="{FF2B5EF4-FFF2-40B4-BE49-F238E27FC236}">
                <a16:creationId xmlns:a16="http://schemas.microsoft.com/office/drawing/2014/main" id="{FDCD9E99-BE2D-4F5A-BF1E-740455316574}"/>
              </a:ext>
            </a:extLst>
          </p:cNvPr>
          <p:cNvGrpSpPr/>
          <p:nvPr/>
        </p:nvGrpSpPr>
        <p:grpSpPr>
          <a:xfrm>
            <a:off x="8839763" y="2797989"/>
            <a:ext cx="317975" cy="319561"/>
            <a:chOff x="2202168" y="1271803"/>
            <a:chExt cx="355773" cy="357548"/>
          </a:xfrm>
        </p:grpSpPr>
        <p:sp>
          <p:nvSpPr>
            <p:cNvPr id="2795" name="Graphic 2">
              <a:extLst>
                <a:ext uri="{FF2B5EF4-FFF2-40B4-BE49-F238E27FC236}">
                  <a16:creationId xmlns:a16="http://schemas.microsoft.com/office/drawing/2014/main" id="{A3A4B243-E9AB-4A7B-ACF1-38E22F00C479}"/>
                </a:ext>
              </a:extLst>
            </p:cNvPr>
            <p:cNvSpPr/>
            <p:nvPr/>
          </p:nvSpPr>
          <p:spPr>
            <a:xfrm>
              <a:off x="2202168" y="1271803"/>
              <a:ext cx="355773" cy="357548"/>
            </a:xfrm>
            <a:custGeom>
              <a:avLst/>
              <a:gdLst>
                <a:gd name="connsiteX0" fmla="*/ 709068 w 709361"/>
                <a:gd name="connsiteY0" fmla="*/ 362042 h 712901"/>
                <a:gd name="connsiteX1" fmla="*/ 347735 w 709361"/>
                <a:gd name="connsiteY1" fmla="*/ 712738 h 712901"/>
                <a:gd name="connsiteX2" fmla="*/ 12 w 709361"/>
                <a:gd name="connsiteY2" fmla="*/ 353784 h 712901"/>
                <a:gd name="connsiteX3" fmla="*/ 365442 w 709361"/>
                <a:gd name="connsiteY3" fmla="*/ 114 h 712901"/>
                <a:gd name="connsiteX4" fmla="*/ 709068 w 709361"/>
                <a:gd name="connsiteY4" fmla="*/ 362042 h 712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361" h="712901">
                  <a:moveTo>
                    <a:pt x="709068" y="362042"/>
                  </a:moveTo>
                  <a:cubicBezTo>
                    <a:pt x="716798" y="554436"/>
                    <a:pt x="540658" y="718817"/>
                    <a:pt x="347735" y="712738"/>
                  </a:cubicBezTo>
                  <a:cubicBezTo>
                    <a:pt x="155605" y="706726"/>
                    <a:pt x="-1574" y="551859"/>
                    <a:pt x="12" y="353784"/>
                  </a:cubicBezTo>
                  <a:cubicBezTo>
                    <a:pt x="1597" y="156566"/>
                    <a:pt x="162411" y="-4907"/>
                    <a:pt x="365442" y="114"/>
                  </a:cubicBezTo>
                  <a:cubicBezTo>
                    <a:pt x="547198" y="4673"/>
                    <a:pt x="717393" y="155179"/>
                    <a:pt x="709068" y="362042"/>
                  </a:cubicBezTo>
                  <a:close/>
                </a:path>
              </a:pathLst>
            </a:custGeom>
            <a:solidFill>
              <a:schemeClr val="accent4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6" name="Freeform: Shape 194">
              <a:extLst>
                <a:ext uri="{FF2B5EF4-FFF2-40B4-BE49-F238E27FC236}">
                  <a16:creationId xmlns:a16="http://schemas.microsoft.com/office/drawing/2014/main" id="{27F10972-EF99-4563-A864-CB138CAB16BE}"/>
                </a:ext>
              </a:extLst>
            </p:cNvPr>
            <p:cNvSpPr/>
            <p:nvPr/>
          </p:nvSpPr>
          <p:spPr>
            <a:xfrm>
              <a:off x="2271219" y="1356436"/>
              <a:ext cx="208846" cy="179413"/>
            </a:xfrm>
            <a:custGeom>
              <a:avLst/>
              <a:gdLst>
                <a:gd name="connsiteX0" fmla="*/ 22816 w 416409"/>
                <a:gd name="connsiteY0" fmla="*/ 127062 h 357724"/>
                <a:gd name="connsiteX1" fmla="*/ 81021 w 416409"/>
                <a:gd name="connsiteY1" fmla="*/ 127062 h 357724"/>
                <a:gd name="connsiteX2" fmla="*/ 103837 w 416409"/>
                <a:gd name="connsiteY2" fmla="*/ 149878 h 357724"/>
                <a:gd name="connsiteX3" fmla="*/ 103837 w 416409"/>
                <a:gd name="connsiteY3" fmla="*/ 334908 h 357724"/>
                <a:gd name="connsiteX4" fmla="*/ 81021 w 416409"/>
                <a:gd name="connsiteY4" fmla="*/ 357724 h 357724"/>
                <a:gd name="connsiteX5" fmla="*/ 22816 w 416409"/>
                <a:gd name="connsiteY5" fmla="*/ 357724 h 357724"/>
                <a:gd name="connsiteX6" fmla="*/ 0 w 416409"/>
                <a:gd name="connsiteY6" fmla="*/ 334908 h 357724"/>
                <a:gd name="connsiteX7" fmla="*/ 0 w 416409"/>
                <a:gd name="connsiteY7" fmla="*/ 149878 h 357724"/>
                <a:gd name="connsiteX8" fmla="*/ 22816 w 416409"/>
                <a:gd name="connsiteY8" fmla="*/ 127062 h 357724"/>
                <a:gd name="connsiteX9" fmla="*/ 179102 w 416409"/>
                <a:gd name="connsiteY9" fmla="*/ 54000 h 357724"/>
                <a:gd name="connsiteX10" fmla="*/ 237307 w 416409"/>
                <a:gd name="connsiteY10" fmla="*/ 54000 h 357724"/>
                <a:gd name="connsiteX11" fmla="*/ 260123 w 416409"/>
                <a:gd name="connsiteY11" fmla="*/ 76816 h 357724"/>
                <a:gd name="connsiteX12" fmla="*/ 260123 w 416409"/>
                <a:gd name="connsiteY12" fmla="*/ 334908 h 357724"/>
                <a:gd name="connsiteX13" fmla="*/ 237307 w 416409"/>
                <a:gd name="connsiteY13" fmla="*/ 357724 h 357724"/>
                <a:gd name="connsiteX14" fmla="*/ 179102 w 416409"/>
                <a:gd name="connsiteY14" fmla="*/ 357724 h 357724"/>
                <a:gd name="connsiteX15" fmla="*/ 156286 w 416409"/>
                <a:gd name="connsiteY15" fmla="*/ 334908 h 357724"/>
                <a:gd name="connsiteX16" fmla="*/ 156286 w 416409"/>
                <a:gd name="connsiteY16" fmla="*/ 76816 h 357724"/>
                <a:gd name="connsiteX17" fmla="*/ 179102 w 416409"/>
                <a:gd name="connsiteY17" fmla="*/ 54000 h 357724"/>
                <a:gd name="connsiteX18" fmla="*/ 335388 w 416409"/>
                <a:gd name="connsiteY18" fmla="*/ 0 h 357724"/>
                <a:gd name="connsiteX19" fmla="*/ 393593 w 416409"/>
                <a:gd name="connsiteY19" fmla="*/ 0 h 357724"/>
                <a:gd name="connsiteX20" fmla="*/ 416409 w 416409"/>
                <a:gd name="connsiteY20" fmla="*/ 22816 h 357724"/>
                <a:gd name="connsiteX21" fmla="*/ 416409 w 416409"/>
                <a:gd name="connsiteY21" fmla="*/ 334908 h 357724"/>
                <a:gd name="connsiteX22" fmla="*/ 393593 w 416409"/>
                <a:gd name="connsiteY22" fmla="*/ 357724 h 357724"/>
                <a:gd name="connsiteX23" fmla="*/ 335388 w 416409"/>
                <a:gd name="connsiteY23" fmla="*/ 357724 h 357724"/>
                <a:gd name="connsiteX24" fmla="*/ 312572 w 416409"/>
                <a:gd name="connsiteY24" fmla="*/ 334908 h 357724"/>
                <a:gd name="connsiteX25" fmla="*/ 312572 w 416409"/>
                <a:gd name="connsiteY25" fmla="*/ 22816 h 357724"/>
                <a:gd name="connsiteX26" fmla="*/ 335388 w 416409"/>
                <a:gd name="connsiteY26" fmla="*/ 0 h 35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16409" h="357724">
                  <a:moveTo>
                    <a:pt x="22816" y="127062"/>
                  </a:moveTo>
                  <a:lnTo>
                    <a:pt x="81021" y="127062"/>
                  </a:lnTo>
                  <a:cubicBezTo>
                    <a:pt x="93622" y="127062"/>
                    <a:pt x="103837" y="137277"/>
                    <a:pt x="103837" y="149878"/>
                  </a:cubicBezTo>
                  <a:lnTo>
                    <a:pt x="103837" y="334908"/>
                  </a:lnTo>
                  <a:cubicBezTo>
                    <a:pt x="103837" y="347509"/>
                    <a:pt x="93622" y="357724"/>
                    <a:pt x="81021" y="357724"/>
                  </a:cubicBezTo>
                  <a:lnTo>
                    <a:pt x="22816" y="357724"/>
                  </a:lnTo>
                  <a:cubicBezTo>
                    <a:pt x="10215" y="357724"/>
                    <a:pt x="0" y="347509"/>
                    <a:pt x="0" y="334908"/>
                  </a:cubicBezTo>
                  <a:lnTo>
                    <a:pt x="0" y="149878"/>
                  </a:lnTo>
                  <a:cubicBezTo>
                    <a:pt x="0" y="137277"/>
                    <a:pt x="10215" y="127062"/>
                    <a:pt x="22816" y="127062"/>
                  </a:cubicBezTo>
                  <a:close/>
                  <a:moveTo>
                    <a:pt x="179102" y="54000"/>
                  </a:moveTo>
                  <a:lnTo>
                    <a:pt x="237307" y="54000"/>
                  </a:lnTo>
                  <a:cubicBezTo>
                    <a:pt x="249908" y="54000"/>
                    <a:pt x="260123" y="64215"/>
                    <a:pt x="260123" y="76816"/>
                  </a:cubicBezTo>
                  <a:lnTo>
                    <a:pt x="260123" y="334908"/>
                  </a:lnTo>
                  <a:cubicBezTo>
                    <a:pt x="260123" y="347509"/>
                    <a:pt x="249908" y="357724"/>
                    <a:pt x="237307" y="357724"/>
                  </a:cubicBezTo>
                  <a:lnTo>
                    <a:pt x="179102" y="357724"/>
                  </a:lnTo>
                  <a:cubicBezTo>
                    <a:pt x="166501" y="357724"/>
                    <a:pt x="156286" y="347509"/>
                    <a:pt x="156286" y="334908"/>
                  </a:cubicBezTo>
                  <a:lnTo>
                    <a:pt x="156286" y="76816"/>
                  </a:lnTo>
                  <a:cubicBezTo>
                    <a:pt x="156286" y="64215"/>
                    <a:pt x="166501" y="54000"/>
                    <a:pt x="179102" y="54000"/>
                  </a:cubicBezTo>
                  <a:close/>
                  <a:moveTo>
                    <a:pt x="335388" y="0"/>
                  </a:moveTo>
                  <a:lnTo>
                    <a:pt x="393593" y="0"/>
                  </a:lnTo>
                  <a:cubicBezTo>
                    <a:pt x="406194" y="0"/>
                    <a:pt x="416409" y="10215"/>
                    <a:pt x="416409" y="22816"/>
                  </a:cubicBezTo>
                  <a:lnTo>
                    <a:pt x="416409" y="334908"/>
                  </a:lnTo>
                  <a:cubicBezTo>
                    <a:pt x="416409" y="347509"/>
                    <a:pt x="406194" y="357724"/>
                    <a:pt x="393593" y="357724"/>
                  </a:cubicBezTo>
                  <a:lnTo>
                    <a:pt x="335388" y="357724"/>
                  </a:lnTo>
                  <a:cubicBezTo>
                    <a:pt x="322787" y="357724"/>
                    <a:pt x="312572" y="347509"/>
                    <a:pt x="312572" y="334908"/>
                  </a:cubicBezTo>
                  <a:lnTo>
                    <a:pt x="312572" y="22816"/>
                  </a:lnTo>
                  <a:cubicBezTo>
                    <a:pt x="312572" y="10215"/>
                    <a:pt x="322787" y="0"/>
                    <a:pt x="3353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797" name="Plus Sign 157">
            <a:extLst>
              <a:ext uri="{FF2B5EF4-FFF2-40B4-BE49-F238E27FC236}">
                <a16:creationId xmlns:a16="http://schemas.microsoft.com/office/drawing/2014/main" id="{5D15DCFD-9615-43BC-9BC6-3E93DAA238BA}"/>
              </a:ext>
            </a:extLst>
          </p:cNvPr>
          <p:cNvSpPr/>
          <p:nvPr/>
        </p:nvSpPr>
        <p:spPr>
          <a:xfrm>
            <a:off x="10708546" y="3564554"/>
            <a:ext cx="194187" cy="194188"/>
          </a:xfrm>
          <a:prstGeom prst="mathPlus">
            <a:avLst>
              <a:gd name="adj1" fmla="val 1886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8" name="Freeform: Shape 154">
            <a:extLst>
              <a:ext uri="{FF2B5EF4-FFF2-40B4-BE49-F238E27FC236}">
                <a16:creationId xmlns:a16="http://schemas.microsoft.com/office/drawing/2014/main" id="{C3140E4B-9911-4325-8AA3-9E6737E3B6EE}"/>
              </a:ext>
            </a:extLst>
          </p:cNvPr>
          <p:cNvSpPr/>
          <p:nvPr/>
        </p:nvSpPr>
        <p:spPr>
          <a:xfrm>
            <a:off x="9951281" y="3278767"/>
            <a:ext cx="241825" cy="240668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99" name="Graphic 2">
            <a:extLst>
              <a:ext uri="{FF2B5EF4-FFF2-40B4-BE49-F238E27FC236}">
                <a16:creationId xmlns:a16="http://schemas.microsoft.com/office/drawing/2014/main" id="{37ADD0D4-556A-405F-8AB9-289D74A5486B}"/>
              </a:ext>
            </a:extLst>
          </p:cNvPr>
          <p:cNvSpPr/>
          <p:nvPr/>
        </p:nvSpPr>
        <p:spPr>
          <a:xfrm>
            <a:off x="9779336" y="2941340"/>
            <a:ext cx="137749" cy="132500"/>
          </a:xfrm>
          <a:custGeom>
            <a:avLst/>
            <a:gdLst>
              <a:gd name="connsiteX0" fmla="*/ 286008 w 307299"/>
              <a:gd name="connsiteY0" fmla="*/ 0 h 295590"/>
              <a:gd name="connsiteX1" fmla="*/ 304838 w 307299"/>
              <a:gd name="connsiteY1" fmla="*/ 24247 h 295590"/>
              <a:gd name="connsiteX2" fmla="*/ 243922 w 307299"/>
              <a:gd name="connsiteY2" fmla="*/ 199596 h 295590"/>
              <a:gd name="connsiteX3" fmla="*/ 216371 w 307299"/>
              <a:gd name="connsiteY3" fmla="*/ 278879 h 295590"/>
              <a:gd name="connsiteX4" fmla="*/ 189481 w 307299"/>
              <a:gd name="connsiteY4" fmla="*/ 285155 h 295590"/>
              <a:gd name="connsiteX5" fmla="*/ 9574 w 307299"/>
              <a:gd name="connsiteY5" fmla="*/ 76178 h 295590"/>
              <a:gd name="connsiteX6" fmla="*/ 589 w 307299"/>
              <a:gd name="connsiteY6" fmla="*/ 56621 h 295590"/>
              <a:gd name="connsiteX7" fmla="*/ 20145 w 307299"/>
              <a:gd name="connsiteY7" fmla="*/ 49023 h 295590"/>
              <a:gd name="connsiteX8" fmla="*/ 225753 w 307299"/>
              <a:gd name="connsiteY8" fmla="*/ 10109 h 295590"/>
              <a:gd name="connsiteX9" fmla="*/ 286008 w 307299"/>
              <a:gd name="connsiteY9" fmla="*/ 0 h 29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299" h="295590">
                <a:moveTo>
                  <a:pt x="286008" y="0"/>
                </a:moveTo>
                <a:cubicBezTo>
                  <a:pt x="302526" y="1255"/>
                  <a:pt x="312105" y="4295"/>
                  <a:pt x="304838" y="24247"/>
                </a:cubicBezTo>
                <a:cubicBezTo>
                  <a:pt x="283630" y="82389"/>
                  <a:pt x="264073" y="141058"/>
                  <a:pt x="243922" y="199596"/>
                </a:cubicBezTo>
                <a:cubicBezTo>
                  <a:pt x="234804" y="226023"/>
                  <a:pt x="226149" y="252649"/>
                  <a:pt x="216371" y="278879"/>
                </a:cubicBezTo>
                <a:cubicBezTo>
                  <a:pt x="211152" y="292952"/>
                  <a:pt x="206064" y="304976"/>
                  <a:pt x="189481" y="285155"/>
                </a:cubicBezTo>
                <a:cubicBezTo>
                  <a:pt x="130415" y="214792"/>
                  <a:pt x="69829" y="145617"/>
                  <a:pt x="9574" y="76178"/>
                </a:cubicBezTo>
                <a:cubicBezTo>
                  <a:pt x="4421" y="70232"/>
                  <a:pt x="-1988" y="65211"/>
                  <a:pt x="589" y="56621"/>
                </a:cubicBezTo>
                <a:cubicBezTo>
                  <a:pt x="3628" y="46513"/>
                  <a:pt x="13075" y="49948"/>
                  <a:pt x="20145" y="49023"/>
                </a:cubicBezTo>
                <a:cubicBezTo>
                  <a:pt x="89386" y="39840"/>
                  <a:pt x="157833" y="26296"/>
                  <a:pt x="225753" y="10109"/>
                </a:cubicBezTo>
                <a:cubicBezTo>
                  <a:pt x="245970" y="5286"/>
                  <a:pt x="267707" y="10307"/>
                  <a:pt x="286008" y="0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0" name="Graphic 2">
            <a:extLst>
              <a:ext uri="{FF2B5EF4-FFF2-40B4-BE49-F238E27FC236}">
                <a16:creationId xmlns:a16="http://schemas.microsoft.com/office/drawing/2014/main" id="{C4C1B058-870D-43B7-9687-A8DAE877D07D}"/>
              </a:ext>
            </a:extLst>
          </p:cNvPr>
          <p:cNvSpPr/>
          <p:nvPr/>
        </p:nvSpPr>
        <p:spPr>
          <a:xfrm>
            <a:off x="9904728" y="2103441"/>
            <a:ext cx="139274" cy="126847"/>
          </a:xfrm>
          <a:custGeom>
            <a:avLst/>
            <a:gdLst>
              <a:gd name="connsiteX0" fmla="*/ 19838 w 310704"/>
              <a:gd name="connsiteY0" fmla="*/ 282265 h 282981"/>
              <a:gd name="connsiteX1" fmla="*/ 3585 w 310704"/>
              <a:gd name="connsiteY1" fmla="*/ 260991 h 282981"/>
              <a:gd name="connsiteX2" fmla="*/ 122048 w 310704"/>
              <a:gd name="connsiteY2" fmla="*/ 12041 h 282981"/>
              <a:gd name="connsiteX3" fmla="*/ 147881 w 310704"/>
              <a:gd name="connsiteY3" fmla="*/ 10456 h 282981"/>
              <a:gd name="connsiteX4" fmla="*/ 303276 w 310704"/>
              <a:gd name="connsiteY4" fmla="*/ 237272 h 282981"/>
              <a:gd name="connsiteX5" fmla="*/ 291978 w 310704"/>
              <a:gd name="connsiteY5" fmla="*/ 264492 h 282981"/>
              <a:gd name="connsiteX6" fmla="*/ 19838 w 310704"/>
              <a:gd name="connsiteY6" fmla="*/ 282265 h 282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0704" h="282981">
                <a:moveTo>
                  <a:pt x="19838" y="282265"/>
                </a:moveTo>
                <a:cubicBezTo>
                  <a:pt x="2066" y="285304"/>
                  <a:pt x="-4872" y="278763"/>
                  <a:pt x="3585" y="260991"/>
                </a:cubicBezTo>
                <a:cubicBezTo>
                  <a:pt x="43161" y="178008"/>
                  <a:pt x="82670" y="95091"/>
                  <a:pt x="122048" y="12041"/>
                </a:cubicBezTo>
                <a:cubicBezTo>
                  <a:pt x="129976" y="-4674"/>
                  <a:pt x="138829" y="-2824"/>
                  <a:pt x="147881" y="10456"/>
                </a:cubicBezTo>
                <a:cubicBezTo>
                  <a:pt x="199745" y="86039"/>
                  <a:pt x="251279" y="161755"/>
                  <a:pt x="303276" y="237272"/>
                </a:cubicBezTo>
                <a:cubicBezTo>
                  <a:pt x="314309" y="253327"/>
                  <a:pt x="314970" y="264162"/>
                  <a:pt x="291978" y="264492"/>
                </a:cubicBezTo>
                <a:cubicBezTo>
                  <a:pt x="200868" y="265814"/>
                  <a:pt x="111080" y="283719"/>
                  <a:pt x="19838" y="282265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1" name="Freeform: Shape 160">
            <a:extLst>
              <a:ext uri="{FF2B5EF4-FFF2-40B4-BE49-F238E27FC236}">
                <a16:creationId xmlns:a16="http://schemas.microsoft.com/office/drawing/2014/main" id="{DB8D78CF-3910-4CB3-A735-64E4A59FFD65}"/>
              </a:ext>
            </a:extLst>
          </p:cNvPr>
          <p:cNvSpPr/>
          <p:nvPr/>
        </p:nvSpPr>
        <p:spPr>
          <a:xfrm>
            <a:off x="7309705" y="4152254"/>
            <a:ext cx="163788" cy="160714"/>
          </a:xfrm>
          <a:custGeom>
            <a:avLst/>
            <a:gdLst>
              <a:gd name="connsiteX0" fmla="*/ 306787 w 365391"/>
              <a:gd name="connsiteY0" fmla="*/ 55338 h 358532"/>
              <a:gd name="connsiteX1" fmla="*/ 221426 w 365391"/>
              <a:gd name="connsiteY1" fmla="*/ 74432 h 358532"/>
              <a:gd name="connsiteX2" fmla="*/ 96554 w 365391"/>
              <a:gd name="connsiteY2" fmla="*/ 103436 h 358532"/>
              <a:gd name="connsiteX3" fmla="*/ 80631 w 365391"/>
              <a:gd name="connsiteY3" fmla="*/ 120945 h 358532"/>
              <a:gd name="connsiteX4" fmla="*/ 234705 w 365391"/>
              <a:gd name="connsiteY4" fmla="*/ 288166 h 358532"/>
              <a:gd name="connsiteX5" fmla="*/ 241444 w 365391"/>
              <a:gd name="connsiteY5" fmla="*/ 268544 h 358532"/>
              <a:gd name="connsiteX6" fmla="*/ 306787 w 365391"/>
              <a:gd name="connsiteY6" fmla="*/ 55338 h 358532"/>
              <a:gd name="connsiteX7" fmla="*/ 328854 w 365391"/>
              <a:gd name="connsiteY7" fmla="*/ 1227 h 358532"/>
              <a:gd name="connsiteX8" fmla="*/ 365391 w 365391"/>
              <a:gd name="connsiteY8" fmla="*/ 23360 h 358532"/>
              <a:gd name="connsiteX9" fmla="*/ 349600 w 365391"/>
              <a:gd name="connsiteY9" fmla="*/ 77933 h 358532"/>
              <a:gd name="connsiteX10" fmla="*/ 272564 w 365391"/>
              <a:gd name="connsiteY10" fmla="*/ 329657 h 358532"/>
              <a:gd name="connsiteX11" fmla="*/ 221029 w 365391"/>
              <a:gd name="connsiteY11" fmla="*/ 342541 h 358532"/>
              <a:gd name="connsiteX12" fmla="*/ 11590 w 365391"/>
              <a:gd name="connsiteY12" fmla="*/ 118500 h 358532"/>
              <a:gd name="connsiteX13" fmla="*/ 24671 w 365391"/>
              <a:gd name="connsiteY13" fmla="*/ 72780 h 358532"/>
              <a:gd name="connsiteX14" fmla="*/ 328854 w 365391"/>
              <a:gd name="connsiteY14" fmla="*/ 1227 h 358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391" h="358532">
                <a:moveTo>
                  <a:pt x="306787" y="55338"/>
                </a:moveTo>
                <a:cubicBezTo>
                  <a:pt x="274479" y="62605"/>
                  <a:pt x="247985" y="68486"/>
                  <a:pt x="221426" y="74432"/>
                </a:cubicBezTo>
                <a:cubicBezTo>
                  <a:pt x="179735" y="83814"/>
                  <a:pt x="137848" y="92535"/>
                  <a:pt x="96554" y="103436"/>
                </a:cubicBezTo>
                <a:cubicBezTo>
                  <a:pt x="90740" y="104956"/>
                  <a:pt x="65633" y="103767"/>
                  <a:pt x="80631" y="120945"/>
                </a:cubicBezTo>
                <a:cubicBezTo>
                  <a:pt x="129523" y="176839"/>
                  <a:pt x="181056" y="230356"/>
                  <a:pt x="234705" y="288166"/>
                </a:cubicBezTo>
                <a:cubicBezTo>
                  <a:pt x="238140" y="278322"/>
                  <a:pt x="239924" y="273499"/>
                  <a:pt x="241444" y="268544"/>
                </a:cubicBezTo>
                <a:cubicBezTo>
                  <a:pt x="262653" y="199369"/>
                  <a:pt x="283861" y="130260"/>
                  <a:pt x="306787" y="55338"/>
                </a:cubicBezTo>
                <a:close/>
                <a:moveTo>
                  <a:pt x="328854" y="1227"/>
                </a:moveTo>
                <a:cubicBezTo>
                  <a:pt x="347288" y="-3002"/>
                  <a:pt x="361361" y="3539"/>
                  <a:pt x="365391" y="23360"/>
                </a:cubicBezTo>
                <a:cubicBezTo>
                  <a:pt x="359973" y="42190"/>
                  <a:pt x="355018" y="60161"/>
                  <a:pt x="349600" y="77933"/>
                </a:cubicBezTo>
                <a:cubicBezTo>
                  <a:pt x="324031" y="161841"/>
                  <a:pt x="298462" y="245815"/>
                  <a:pt x="272564" y="329657"/>
                </a:cubicBezTo>
                <a:cubicBezTo>
                  <a:pt x="262257" y="362891"/>
                  <a:pt x="244946" y="367780"/>
                  <a:pt x="221029" y="342541"/>
                </a:cubicBezTo>
                <a:cubicBezTo>
                  <a:pt x="150665" y="268345"/>
                  <a:pt x="80896" y="193621"/>
                  <a:pt x="11590" y="118500"/>
                </a:cubicBezTo>
                <a:cubicBezTo>
                  <a:pt x="-7571" y="97754"/>
                  <a:pt x="-2814" y="79519"/>
                  <a:pt x="24671" y="72780"/>
                </a:cubicBezTo>
                <a:cubicBezTo>
                  <a:pt x="125823" y="47938"/>
                  <a:pt x="227306" y="24549"/>
                  <a:pt x="328854" y="1227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2" name="Freeform: Shape 159">
            <a:extLst>
              <a:ext uri="{FF2B5EF4-FFF2-40B4-BE49-F238E27FC236}">
                <a16:creationId xmlns:a16="http://schemas.microsoft.com/office/drawing/2014/main" id="{9AE36013-C98D-45B1-B01B-ABC6C94653F8}"/>
              </a:ext>
            </a:extLst>
          </p:cNvPr>
          <p:cNvSpPr/>
          <p:nvPr/>
        </p:nvSpPr>
        <p:spPr>
          <a:xfrm>
            <a:off x="7741770" y="3452565"/>
            <a:ext cx="162298" cy="162565"/>
          </a:xfrm>
          <a:custGeom>
            <a:avLst/>
            <a:gdLst>
              <a:gd name="connsiteX0" fmla="*/ 305309 w 362067"/>
              <a:gd name="connsiteY0" fmla="*/ 57282 h 362661"/>
              <a:gd name="connsiteX1" fmla="*/ 86289 w 362067"/>
              <a:gd name="connsiteY1" fmla="*/ 119651 h 362661"/>
              <a:gd name="connsiteX2" fmla="*/ 245979 w 362067"/>
              <a:gd name="connsiteY2" fmla="*/ 296387 h 362661"/>
              <a:gd name="connsiteX3" fmla="*/ 305309 w 362067"/>
              <a:gd name="connsiteY3" fmla="*/ 57282 h 362661"/>
              <a:gd name="connsiteX4" fmla="*/ 334446 w 362067"/>
              <a:gd name="connsiteY4" fmla="*/ 0 h 362661"/>
              <a:gd name="connsiteX5" fmla="*/ 360874 w 362067"/>
              <a:gd name="connsiteY5" fmla="*/ 31713 h 362661"/>
              <a:gd name="connsiteX6" fmla="*/ 282515 w 362067"/>
              <a:gd name="connsiteY6" fmla="*/ 340918 h 362661"/>
              <a:gd name="connsiteX7" fmla="*/ 232435 w 362067"/>
              <a:gd name="connsiteY7" fmla="*/ 346996 h 362661"/>
              <a:gd name="connsiteX8" fmla="*/ 42948 w 362067"/>
              <a:gd name="connsiteY8" fmla="*/ 163323 h 362661"/>
              <a:gd name="connsiteX9" fmla="*/ 67856 w 362067"/>
              <a:gd name="connsiteY9" fmla="*/ 75980 h 362661"/>
              <a:gd name="connsiteX10" fmla="*/ 311454 w 362067"/>
              <a:gd name="connsiteY10" fmla="*/ 6475 h 362661"/>
              <a:gd name="connsiteX11" fmla="*/ 334446 w 362067"/>
              <a:gd name="connsiteY11" fmla="*/ 0 h 36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2067" h="362661">
                <a:moveTo>
                  <a:pt x="305309" y="57282"/>
                </a:moveTo>
                <a:cubicBezTo>
                  <a:pt x="224176" y="80406"/>
                  <a:pt x="149782" y="101549"/>
                  <a:pt x="86289" y="119651"/>
                </a:cubicBezTo>
                <a:cubicBezTo>
                  <a:pt x="137030" y="175744"/>
                  <a:pt x="189687" y="234084"/>
                  <a:pt x="245979" y="296387"/>
                </a:cubicBezTo>
                <a:cubicBezTo>
                  <a:pt x="266460" y="213734"/>
                  <a:pt x="285224" y="138085"/>
                  <a:pt x="305309" y="57282"/>
                </a:cubicBezTo>
                <a:close/>
                <a:moveTo>
                  <a:pt x="334446" y="0"/>
                </a:moveTo>
                <a:cubicBezTo>
                  <a:pt x="353276" y="1718"/>
                  <a:pt x="366159" y="10307"/>
                  <a:pt x="360874" y="31713"/>
                </a:cubicBezTo>
                <a:cubicBezTo>
                  <a:pt x="335305" y="134914"/>
                  <a:pt x="309538" y="238048"/>
                  <a:pt x="282515" y="340918"/>
                </a:cubicBezTo>
                <a:cubicBezTo>
                  <a:pt x="275446" y="367742"/>
                  <a:pt x="256153" y="369724"/>
                  <a:pt x="232435" y="346996"/>
                </a:cubicBezTo>
                <a:cubicBezTo>
                  <a:pt x="169008" y="286080"/>
                  <a:pt x="105582" y="225098"/>
                  <a:pt x="42948" y="163323"/>
                </a:cubicBezTo>
                <a:cubicBezTo>
                  <a:pt x="-18629" y="102606"/>
                  <a:pt x="-17109" y="99434"/>
                  <a:pt x="67856" y="75980"/>
                </a:cubicBezTo>
                <a:cubicBezTo>
                  <a:pt x="149253" y="53516"/>
                  <a:pt x="230254" y="29665"/>
                  <a:pt x="311454" y="6475"/>
                </a:cubicBezTo>
                <a:cubicBezTo>
                  <a:pt x="318919" y="4360"/>
                  <a:pt x="326319" y="2312"/>
                  <a:pt x="334446" y="0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3" name="Graphic 2">
            <a:extLst>
              <a:ext uri="{FF2B5EF4-FFF2-40B4-BE49-F238E27FC236}">
                <a16:creationId xmlns:a16="http://schemas.microsoft.com/office/drawing/2014/main" id="{9176D3EA-4E28-412F-B285-7CDECA9A9DF4}"/>
              </a:ext>
            </a:extLst>
          </p:cNvPr>
          <p:cNvSpPr/>
          <p:nvPr/>
        </p:nvSpPr>
        <p:spPr>
          <a:xfrm>
            <a:off x="8612661" y="3017033"/>
            <a:ext cx="88460" cy="89676"/>
          </a:xfrm>
          <a:custGeom>
            <a:avLst/>
            <a:gdLst>
              <a:gd name="connsiteX0" fmla="*/ 3559 w 197343"/>
              <a:gd name="connsiteY0" fmla="*/ 93908 h 200055"/>
              <a:gd name="connsiteX1" fmla="*/ 9373 w 197343"/>
              <a:gd name="connsiteY1" fmla="*/ 10330 h 200055"/>
              <a:gd name="connsiteX2" fmla="*/ 97773 w 197343"/>
              <a:gd name="connsiteY2" fmla="*/ 4120 h 200055"/>
              <a:gd name="connsiteX3" fmla="*/ 153669 w 197343"/>
              <a:gd name="connsiteY3" fmla="*/ 3525 h 200055"/>
              <a:gd name="connsiteX4" fmla="*/ 197142 w 197343"/>
              <a:gd name="connsiteY4" fmla="*/ 45479 h 200055"/>
              <a:gd name="connsiteX5" fmla="*/ 196680 w 197343"/>
              <a:gd name="connsiteY5" fmla="*/ 167113 h 200055"/>
              <a:gd name="connsiteX6" fmla="*/ 163248 w 197343"/>
              <a:gd name="connsiteY6" fmla="*/ 200015 h 200055"/>
              <a:gd name="connsiteX7" fmla="*/ 28401 w 197343"/>
              <a:gd name="connsiteY7" fmla="*/ 199619 h 200055"/>
              <a:gd name="connsiteX8" fmla="*/ 3295 w 197343"/>
              <a:gd name="connsiteY8" fmla="*/ 174909 h 200055"/>
              <a:gd name="connsiteX9" fmla="*/ 3559 w 197343"/>
              <a:gd name="connsiteY9" fmla="*/ 93908 h 20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7343" h="200055">
                <a:moveTo>
                  <a:pt x="3559" y="93908"/>
                </a:moveTo>
                <a:cubicBezTo>
                  <a:pt x="5276" y="68934"/>
                  <a:pt x="-8730" y="29821"/>
                  <a:pt x="9373" y="10330"/>
                </a:cubicBezTo>
                <a:cubicBezTo>
                  <a:pt x="27938" y="-9623"/>
                  <a:pt x="67514" y="5771"/>
                  <a:pt x="97773" y="4120"/>
                </a:cubicBezTo>
                <a:cubicBezTo>
                  <a:pt x="116339" y="3063"/>
                  <a:pt x="135235" y="5705"/>
                  <a:pt x="153669" y="3525"/>
                </a:cubicBezTo>
                <a:cubicBezTo>
                  <a:pt x="186637" y="-373"/>
                  <a:pt x="199124" y="11850"/>
                  <a:pt x="197142" y="45479"/>
                </a:cubicBezTo>
                <a:cubicBezTo>
                  <a:pt x="194764" y="85914"/>
                  <a:pt x="196548" y="126546"/>
                  <a:pt x="196680" y="167113"/>
                </a:cubicBezTo>
                <a:cubicBezTo>
                  <a:pt x="196812" y="189709"/>
                  <a:pt x="187958" y="200808"/>
                  <a:pt x="163248" y="200015"/>
                </a:cubicBezTo>
                <a:cubicBezTo>
                  <a:pt x="118322" y="198496"/>
                  <a:pt x="73328" y="199090"/>
                  <a:pt x="28401" y="199619"/>
                </a:cubicBezTo>
                <a:cubicBezTo>
                  <a:pt x="10562" y="199817"/>
                  <a:pt x="2370" y="193871"/>
                  <a:pt x="3295" y="174909"/>
                </a:cubicBezTo>
                <a:cubicBezTo>
                  <a:pt x="4417" y="149869"/>
                  <a:pt x="3559" y="124564"/>
                  <a:pt x="3559" y="93908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4" name="Graphic 2">
            <a:extLst>
              <a:ext uri="{FF2B5EF4-FFF2-40B4-BE49-F238E27FC236}">
                <a16:creationId xmlns:a16="http://schemas.microsoft.com/office/drawing/2014/main" id="{4BCC4561-57BF-4F5B-9027-DF1A7DE0D873}"/>
              </a:ext>
            </a:extLst>
          </p:cNvPr>
          <p:cNvSpPr/>
          <p:nvPr/>
        </p:nvSpPr>
        <p:spPr>
          <a:xfrm>
            <a:off x="8589929" y="2681146"/>
            <a:ext cx="119885" cy="117635"/>
          </a:xfrm>
          <a:custGeom>
            <a:avLst/>
            <a:gdLst>
              <a:gd name="connsiteX0" fmla="*/ 267449 w 267449"/>
              <a:gd name="connsiteY0" fmla="*/ 262427 h 262427"/>
              <a:gd name="connsiteX1" fmla="*/ 0 w 267449"/>
              <a:gd name="connsiteY1" fmla="*/ 201049 h 262427"/>
              <a:gd name="connsiteX2" fmla="*/ 185919 w 267449"/>
              <a:gd name="connsiteY2" fmla="*/ 0 h 262427"/>
              <a:gd name="connsiteX3" fmla="*/ 267449 w 267449"/>
              <a:gd name="connsiteY3" fmla="*/ 262427 h 262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449" h="262427">
                <a:moveTo>
                  <a:pt x="267449" y="262427"/>
                </a:moveTo>
                <a:cubicBezTo>
                  <a:pt x="175745" y="241351"/>
                  <a:pt x="90581" y="221861"/>
                  <a:pt x="0" y="201049"/>
                </a:cubicBezTo>
                <a:cubicBezTo>
                  <a:pt x="62105" y="133856"/>
                  <a:pt x="121436" y="69703"/>
                  <a:pt x="185919" y="0"/>
                </a:cubicBezTo>
                <a:cubicBezTo>
                  <a:pt x="213602" y="89128"/>
                  <a:pt x="239634" y="172771"/>
                  <a:pt x="267449" y="262427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5" name="Graphic 2">
            <a:extLst>
              <a:ext uri="{FF2B5EF4-FFF2-40B4-BE49-F238E27FC236}">
                <a16:creationId xmlns:a16="http://schemas.microsoft.com/office/drawing/2014/main" id="{431F112C-CF3B-4150-9877-BF4C42DC07AB}"/>
              </a:ext>
            </a:extLst>
          </p:cNvPr>
          <p:cNvSpPr/>
          <p:nvPr/>
        </p:nvSpPr>
        <p:spPr>
          <a:xfrm>
            <a:off x="10587647" y="2449117"/>
            <a:ext cx="77900" cy="78283"/>
          </a:xfrm>
          <a:custGeom>
            <a:avLst/>
            <a:gdLst>
              <a:gd name="connsiteX0" fmla="*/ 173773 w 173784"/>
              <a:gd name="connsiteY0" fmla="*/ 89863 h 174640"/>
              <a:gd name="connsiteX1" fmla="*/ 88544 w 173784"/>
              <a:gd name="connsiteY1" fmla="*/ 174630 h 174640"/>
              <a:gd name="connsiteX2" fmla="*/ 11 w 173784"/>
              <a:gd name="connsiteY2" fmla="*/ 85634 h 174640"/>
              <a:gd name="connsiteX3" fmla="*/ 89403 w 173784"/>
              <a:gd name="connsiteY3" fmla="*/ 9 h 174640"/>
              <a:gd name="connsiteX4" fmla="*/ 173773 w 173784"/>
              <a:gd name="connsiteY4" fmla="*/ 89863 h 174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84" h="174640">
                <a:moveTo>
                  <a:pt x="173773" y="89863"/>
                </a:moveTo>
                <a:cubicBezTo>
                  <a:pt x="173047" y="139217"/>
                  <a:pt x="136775" y="175357"/>
                  <a:pt x="88544" y="174630"/>
                </a:cubicBezTo>
                <a:cubicBezTo>
                  <a:pt x="35887" y="173837"/>
                  <a:pt x="-716" y="137036"/>
                  <a:pt x="11" y="85634"/>
                </a:cubicBezTo>
                <a:cubicBezTo>
                  <a:pt x="737" y="37206"/>
                  <a:pt x="40313" y="-652"/>
                  <a:pt x="89403" y="9"/>
                </a:cubicBezTo>
                <a:cubicBezTo>
                  <a:pt x="137963" y="669"/>
                  <a:pt x="174500" y="39584"/>
                  <a:pt x="173773" y="89863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6" name="Graphic 2">
            <a:extLst>
              <a:ext uri="{FF2B5EF4-FFF2-40B4-BE49-F238E27FC236}">
                <a16:creationId xmlns:a16="http://schemas.microsoft.com/office/drawing/2014/main" id="{1DE197A3-429D-4C89-A0E7-67B52BD7D6A2}"/>
              </a:ext>
            </a:extLst>
          </p:cNvPr>
          <p:cNvSpPr/>
          <p:nvPr/>
        </p:nvSpPr>
        <p:spPr>
          <a:xfrm>
            <a:off x="11111825" y="3316957"/>
            <a:ext cx="65706" cy="65698"/>
          </a:xfrm>
          <a:custGeom>
            <a:avLst/>
            <a:gdLst>
              <a:gd name="connsiteX0" fmla="*/ 77024 w 146580"/>
              <a:gd name="connsiteY0" fmla="*/ 19 h 146564"/>
              <a:gd name="connsiteX1" fmla="*/ 146529 w 146580"/>
              <a:gd name="connsiteY1" fmla="*/ 69854 h 146564"/>
              <a:gd name="connsiteX2" fmla="*/ 69690 w 146580"/>
              <a:gd name="connsiteY2" fmla="*/ 146561 h 146564"/>
              <a:gd name="connsiteX3" fmla="*/ 54 w 146580"/>
              <a:gd name="connsiteY3" fmla="*/ 75668 h 146564"/>
              <a:gd name="connsiteX4" fmla="*/ 77024 w 146580"/>
              <a:gd name="connsiteY4" fmla="*/ 19 h 14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80" h="146564">
                <a:moveTo>
                  <a:pt x="77024" y="19"/>
                </a:moveTo>
                <a:cubicBezTo>
                  <a:pt x="146133" y="217"/>
                  <a:pt x="146133" y="217"/>
                  <a:pt x="146529" y="69854"/>
                </a:cubicBezTo>
                <a:cubicBezTo>
                  <a:pt x="146926" y="146495"/>
                  <a:pt x="146926" y="146495"/>
                  <a:pt x="69690" y="146561"/>
                </a:cubicBezTo>
                <a:cubicBezTo>
                  <a:pt x="-343" y="146627"/>
                  <a:pt x="-343" y="146627"/>
                  <a:pt x="54" y="75668"/>
                </a:cubicBezTo>
                <a:cubicBezTo>
                  <a:pt x="516" y="-179"/>
                  <a:pt x="516" y="-179"/>
                  <a:pt x="77024" y="19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7" name="Graphic 2">
            <a:extLst>
              <a:ext uri="{FF2B5EF4-FFF2-40B4-BE49-F238E27FC236}">
                <a16:creationId xmlns:a16="http://schemas.microsoft.com/office/drawing/2014/main" id="{C8453C3B-DF34-4C64-A6B9-79F235D73E82}"/>
              </a:ext>
            </a:extLst>
          </p:cNvPr>
          <p:cNvSpPr/>
          <p:nvPr/>
        </p:nvSpPr>
        <p:spPr>
          <a:xfrm>
            <a:off x="7930794" y="3939510"/>
            <a:ext cx="71947" cy="72915"/>
          </a:xfrm>
          <a:custGeom>
            <a:avLst/>
            <a:gdLst>
              <a:gd name="connsiteX0" fmla="*/ 160205 w 160503"/>
              <a:gd name="connsiteY0" fmla="*/ 82653 h 162665"/>
              <a:gd name="connsiteX1" fmla="*/ 79006 w 160503"/>
              <a:gd name="connsiteY1" fmla="*/ 162597 h 162665"/>
              <a:gd name="connsiteX2" fmla="*/ 251 w 160503"/>
              <a:gd name="connsiteY2" fmla="*/ 75782 h 162665"/>
              <a:gd name="connsiteX3" fmla="*/ 78675 w 160503"/>
              <a:gd name="connsiteY3" fmla="*/ 0 h 162665"/>
              <a:gd name="connsiteX4" fmla="*/ 160205 w 160503"/>
              <a:gd name="connsiteY4" fmla="*/ 82653 h 162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503" h="162665">
                <a:moveTo>
                  <a:pt x="160205" y="82653"/>
                </a:moveTo>
                <a:cubicBezTo>
                  <a:pt x="164632" y="128505"/>
                  <a:pt x="118912" y="164447"/>
                  <a:pt x="79006" y="162597"/>
                </a:cubicBezTo>
                <a:cubicBezTo>
                  <a:pt x="40025" y="160813"/>
                  <a:pt x="-3713" y="130091"/>
                  <a:pt x="251" y="75782"/>
                </a:cubicBezTo>
                <a:cubicBezTo>
                  <a:pt x="3356" y="32837"/>
                  <a:pt x="34937" y="0"/>
                  <a:pt x="78675" y="0"/>
                </a:cubicBezTo>
                <a:cubicBezTo>
                  <a:pt x="127567" y="-66"/>
                  <a:pt x="161064" y="33894"/>
                  <a:pt x="160205" y="82653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8" name="Graphic 2">
            <a:extLst>
              <a:ext uri="{FF2B5EF4-FFF2-40B4-BE49-F238E27FC236}">
                <a16:creationId xmlns:a16="http://schemas.microsoft.com/office/drawing/2014/main" id="{A8F5B7FE-6955-408F-8D6A-30286231FCC2}"/>
              </a:ext>
            </a:extLst>
          </p:cNvPr>
          <p:cNvSpPr/>
          <p:nvPr/>
        </p:nvSpPr>
        <p:spPr>
          <a:xfrm>
            <a:off x="8388316" y="3788345"/>
            <a:ext cx="72910" cy="72192"/>
          </a:xfrm>
          <a:custGeom>
            <a:avLst/>
            <a:gdLst>
              <a:gd name="connsiteX0" fmla="*/ 78016 w 162654"/>
              <a:gd name="connsiteY0" fmla="*/ 161023 h 161050"/>
              <a:gd name="connsiteX1" fmla="*/ 54 w 162654"/>
              <a:gd name="connsiteY1" fmla="*/ 77511 h 161050"/>
              <a:gd name="connsiteX2" fmla="*/ 84029 w 162654"/>
              <a:gd name="connsiteY2" fmla="*/ 12 h 161050"/>
              <a:gd name="connsiteX3" fmla="*/ 162585 w 162654"/>
              <a:gd name="connsiteY3" fmla="*/ 83458 h 161050"/>
              <a:gd name="connsiteX4" fmla="*/ 78016 w 162654"/>
              <a:gd name="connsiteY4" fmla="*/ 161023 h 16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54" h="161050">
                <a:moveTo>
                  <a:pt x="78016" y="161023"/>
                </a:moveTo>
                <a:cubicBezTo>
                  <a:pt x="31834" y="159900"/>
                  <a:pt x="-1531" y="124156"/>
                  <a:pt x="54" y="77511"/>
                </a:cubicBezTo>
                <a:cubicBezTo>
                  <a:pt x="1640" y="31131"/>
                  <a:pt x="36128" y="-715"/>
                  <a:pt x="84029" y="12"/>
                </a:cubicBezTo>
                <a:cubicBezTo>
                  <a:pt x="129286" y="673"/>
                  <a:pt x="164435" y="37936"/>
                  <a:pt x="162585" y="83458"/>
                </a:cubicBezTo>
                <a:cubicBezTo>
                  <a:pt x="160801" y="129112"/>
                  <a:pt x="124727" y="162146"/>
                  <a:pt x="78016" y="161023"/>
                </a:cubicBezTo>
                <a:close/>
              </a:path>
            </a:pathLst>
          </a:custGeom>
          <a:solidFill>
            <a:schemeClr val="accent2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09" name="Graphic 2">
            <a:extLst>
              <a:ext uri="{FF2B5EF4-FFF2-40B4-BE49-F238E27FC236}">
                <a16:creationId xmlns:a16="http://schemas.microsoft.com/office/drawing/2014/main" id="{35217FD8-4DE9-4C92-A10E-E9B4FE54DFD5}"/>
              </a:ext>
            </a:extLst>
          </p:cNvPr>
          <p:cNvSpPr/>
          <p:nvPr/>
        </p:nvSpPr>
        <p:spPr>
          <a:xfrm>
            <a:off x="8954335" y="2429878"/>
            <a:ext cx="71735" cy="72738"/>
          </a:xfrm>
          <a:custGeom>
            <a:avLst/>
            <a:gdLst>
              <a:gd name="connsiteX0" fmla="*/ 160025 w 160032"/>
              <a:gd name="connsiteY0" fmla="*/ 82325 h 162269"/>
              <a:gd name="connsiteX1" fmla="*/ 80808 w 160032"/>
              <a:gd name="connsiteY1" fmla="*/ 162269 h 162269"/>
              <a:gd name="connsiteX2" fmla="*/ 5 w 160032"/>
              <a:gd name="connsiteY2" fmla="*/ 79748 h 162269"/>
              <a:gd name="connsiteX3" fmla="*/ 79751 w 160032"/>
              <a:gd name="connsiteY3" fmla="*/ 2 h 162269"/>
              <a:gd name="connsiteX4" fmla="*/ 160025 w 160032"/>
              <a:gd name="connsiteY4" fmla="*/ 82325 h 16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032" h="162269">
                <a:moveTo>
                  <a:pt x="160025" y="82325"/>
                </a:moveTo>
                <a:cubicBezTo>
                  <a:pt x="159431" y="126261"/>
                  <a:pt x="124018" y="162070"/>
                  <a:pt x="80808" y="162269"/>
                </a:cubicBezTo>
                <a:cubicBezTo>
                  <a:pt x="37203" y="162467"/>
                  <a:pt x="-523" y="124015"/>
                  <a:pt x="5" y="79748"/>
                </a:cubicBezTo>
                <a:cubicBezTo>
                  <a:pt x="534" y="36737"/>
                  <a:pt x="36938" y="332"/>
                  <a:pt x="79751" y="2"/>
                </a:cubicBezTo>
                <a:cubicBezTo>
                  <a:pt x="124414" y="-328"/>
                  <a:pt x="160620" y="36869"/>
                  <a:pt x="160025" y="82325"/>
                </a:cubicBezTo>
                <a:close/>
              </a:path>
            </a:pathLst>
          </a:custGeom>
          <a:solidFill>
            <a:schemeClr val="accent2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10" name="Graphic 2">
            <a:extLst>
              <a:ext uri="{FF2B5EF4-FFF2-40B4-BE49-F238E27FC236}">
                <a16:creationId xmlns:a16="http://schemas.microsoft.com/office/drawing/2014/main" id="{A14BB171-1B0D-48AC-8EC4-DB30DC76EF0B}"/>
              </a:ext>
            </a:extLst>
          </p:cNvPr>
          <p:cNvSpPr/>
          <p:nvPr/>
        </p:nvSpPr>
        <p:spPr>
          <a:xfrm>
            <a:off x="10871138" y="4545530"/>
            <a:ext cx="70372" cy="69924"/>
          </a:xfrm>
          <a:custGeom>
            <a:avLst/>
            <a:gdLst>
              <a:gd name="connsiteX0" fmla="*/ 78629 w 156990"/>
              <a:gd name="connsiteY0" fmla="*/ 155991 h 155991"/>
              <a:gd name="connsiteX1" fmla="*/ 6 w 156990"/>
              <a:gd name="connsiteY1" fmla="*/ 76708 h 155991"/>
              <a:gd name="connsiteX2" fmla="*/ 77770 w 156990"/>
              <a:gd name="connsiteY2" fmla="*/ 2 h 155991"/>
              <a:gd name="connsiteX3" fmla="*/ 156987 w 156990"/>
              <a:gd name="connsiteY3" fmla="*/ 75717 h 155991"/>
              <a:gd name="connsiteX4" fmla="*/ 78629 w 156990"/>
              <a:gd name="connsiteY4" fmla="*/ 155991 h 155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990" h="155991">
                <a:moveTo>
                  <a:pt x="78629" y="155991"/>
                </a:moveTo>
                <a:cubicBezTo>
                  <a:pt x="33371" y="155991"/>
                  <a:pt x="-522" y="121767"/>
                  <a:pt x="6" y="76708"/>
                </a:cubicBezTo>
                <a:cubicBezTo>
                  <a:pt x="535" y="33102"/>
                  <a:pt x="33768" y="332"/>
                  <a:pt x="77770" y="2"/>
                </a:cubicBezTo>
                <a:cubicBezTo>
                  <a:pt x="120913" y="-263"/>
                  <a:pt x="156657" y="33895"/>
                  <a:pt x="156987" y="75717"/>
                </a:cubicBezTo>
                <a:cubicBezTo>
                  <a:pt x="157384" y="120512"/>
                  <a:pt x="122697" y="155991"/>
                  <a:pt x="78629" y="155991"/>
                </a:cubicBezTo>
                <a:close/>
              </a:path>
            </a:pathLst>
          </a:custGeom>
          <a:solidFill>
            <a:schemeClr val="accent2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11" name="Graphic 2">
            <a:extLst>
              <a:ext uri="{FF2B5EF4-FFF2-40B4-BE49-F238E27FC236}">
                <a16:creationId xmlns:a16="http://schemas.microsoft.com/office/drawing/2014/main" id="{6890A978-254B-4522-8931-0ED821955664}"/>
              </a:ext>
            </a:extLst>
          </p:cNvPr>
          <p:cNvSpPr/>
          <p:nvPr/>
        </p:nvSpPr>
        <p:spPr>
          <a:xfrm>
            <a:off x="10851994" y="2161578"/>
            <a:ext cx="50740" cy="51014"/>
          </a:xfrm>
          <a:custGeom>
            <a:avLst/>
            <a:gdLst>
              <a:gd name="connsiteX0" fmla="*/ 43 w 113194"/>
              <a:gd name="connsiteY0" fmla="*/ 56182 h 113805"/>
              <a:gd name="connsiteX1" fmla="*/ 60232 w 113194"/>
              <a:gd name="connsiteY1" fmla="*/ 89 h 113805"/>
              <a:gd name="connsiteX2" fmla="*/ 113154 w 113194"/>
              <a:gd name="connsiteY2" fmla="*/ 59222 h 113805"/>
              <a:gd name="connsiteX3" fmla="*/ 55475 w 113194"/>
              <a:gd name="connsiteY3" fmla="*/ 113795 h 113805"/>
              <a:gd name="connsiteX4" fmla="*/ 43 w 113194"/>
              <a:gd name="connsiteY4" fmla="*/ 56182 h 113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4" h="113805">
                <a:moveTo>
                  <a:pt x="43" y="56182"/>
                </a:moveTo>
                <a:cubicBezTo>
                  <a:pt x="1232" y="19778"/>
                  <a:pt x="24092" y="-1562"/>
                  <a:pt x="60232" y="89"/>
                </a:cubicBezTo>
                <a:cubicBezTo>
                  <a:pt x="89567" y="1411"/>
                  <a:pt x="114343" y="29094"/>
                  <a:pt x="113154" y="59222"/>
                </a:cubicBezTo>
                <a:cubicBezTo>
                  <a:pt x="111899" y="90538"/>
                  <a:pt x="86726" y="114389"/>
                  <a:pt x="55475" y="113795"/>
                </a:cubicBezTo>
                <a:cubicBezTo>
                  <a:pt x="19930" y="113002"/>
                  <a:pt x="-1081" y="91199"/>
                  <a:pt x="43" y="56182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12" name="Graphic 2">
            <a:extLst>
              <a:ext uri="{FF2B5EF4-FFF2-40B4-BE49-F238E27FC236}">
                <a16:creationId xmlns:a16="http://schemas.microsoft.com/office/drawing/2014/main" id="{33DAA8FE-7AB9-4BCF-BB9D-A74DF878D0DB}"/>
              </a:ext>
            </a:extLst>
          </p:cNvPr>
          <p:cNvSpPr/>
          <p:nvPr/>
        </p:nvSpPr>
        <p:spPr>
          <a:xfrm>
            <a:off x="10550986" y="5023713"/>
            <a:ext cx="47861" cy="48156"/>
          </a:xfrm>
          <a:custGeom>
            <a:avLst/>
            <a:gdLst>
              <a:gd name="connsiteX0" fmla="*/ 53583 w 106771"/>
              <a:gd name="connsiteY0" fmla="*/ 1 h 107430"/>
              <a:gd name="connsiteX1" fmla="*/ 106770 w 106771"/>
              <a:gd name="connsiteY1" fmla="*/ 52989 h 107430"/>
              <a:gd name="connsiteX2" fmla="*/ 53320 w 106771"/>
              <a:gd name="connsiteY2" fmla="*/ 107430 h 107430"/>
              <a:gd name="connsiteX3" fmla="*/ 1 w 106771"/>
              <a:gd name="connsiteY3" fmla="*/ 52725 h 107430"/>
              <a:gd name="connsiteX4" fmla="*/ 53583 w 106771"/>
              <a:gd name="connsiteY4" fmla="*/ 1 h 10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771" h="107430">
                <a:moveTo>
                  <a:pt x="53583" y="1"/>
                </a:moveTo>
                <a:cubicBezTo>
                  <a:pt x="86156" y="265"/>
                  <a:pt x="106968" y="21011"/>
                  <a:pt x="106770" y="52989"/>
                </a:cubicBezTo>
                <a:cubicBezTo>
                  <a:pt x="106571" y="83645"/>
                  <a:pt x="83117" y="107496"/>
                  <a:pt x="53320" y="107430"/>
                </a:cubicBezTo>
                <a:cubicBezTo>
                  <a:pt x="23786" y="107364"/>
                  <a:pt x="134" y="83117"/>
                  <a:pt x="1" y="52725"/>
                </a:cubicBezTo>
                <a:cubicBezTo>
                  <a:pt x="-197" y="21936"/>
                  <a:pt x="22399" y="-197"/>
                  <a:pt x="53583" y="1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13" name="Graphic 2">
            <a:extLst>
              <a:ext uri="{FF2B5EF4-FFF2-40B4-BE49-F238E27FC236}">
                <a16:creationId xmlns:a16="http://schemas.microsoft.com/office/drawing/2014/main" id="{8C806511-8385-479B-8853-C0ED9B03C039}"/>
              </a:ext>
            </a:extLst>
          </p:cNvPr>
          <p:cNvSpPr/>
          <p:nvPr/>
        </p:nvSpPr>
        <p:spPr>
          <a:xfrm>
            <a:off x="10318585" y="3800304"/>
            <a:ext cx="47684" cy="48943"/>
          </a:xfrm>
          <a:custGeom>
            <a:avLst/>
            <a:gdLst>
              <a:gd name="connsiteX0" fmla="*/ 56102 w 106376"/>
              <a:gd name="connsiteY0" fmla="*/ 35 h 109186"/>
              <a:gd name="connsiteX1" fmla="*/ 106314 w 106376"/>
              <a:gd name="connsiteY1" fmla="*/ 57713 h 109186"/>
              <a:gd name="connsiteX2" fmla="*/ 49891 w 106376"/>
              <a:gd name="connsiteY2" fmla="*/ 109049 h 109186"/>
              <a:gd name="connsiteX3" fmla="*/ 9 w 106376"/>
              <a:gd name="connsiteY3" fmla="*/ 53287 h 109186"/>
              <a:gd name="connsiteX4" fmla="*/ 56102 w 106376"/>
              <a:gd name="connsiteY4" fmla="*/ 35 h 10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376" h="109186">
                <a:moveTo>
                  <a:pt x="56102" y="35"/>
                </a:moveTo>
                <a:cubicBezTo>
                  <a:pt x="85634" y="1224"/>
                  <a:pt x="107702" y="26595"/>
                  <a:pt x="106314" y="57713"/>
                </a:cubicBezTo>
                <a:cubicBezTo>
                  <a:pt x="104993" y="87246"/>
                  <a:pt x="78631" y="111229"/>
                  <a:pt x="49891" y="109049"/>
                </a:cubicBezTo>
                <a:cubicBezTo>
                  <a:pt x="23133" y="107067"/>
                  <a:pt x="-520" y="80573"/>
                  <a:pt x="9" y="53287"/>
                </a:cubicBezTo>
                <a:cubicBezTo>
                  <a:pt x="603" y="25207"/>
                  <a:pt x="28286" y="-1088"/>
                  <a:pt x="56102" y="35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814" name="그룹 2813">
            <a:extLst>
              <a:ext uri="{FF2B5EF4-FFF2-40B4-BE49-F238E27FC236}">
                <a16:creationId xmlns:a16="http://schemas.microsoft.com/office/drawing/2014/main" id="{8F93ABDB-D8BF-4734-95C8-C8E7C45A61A9}"/>
              </a:ext>
            </a:extLst>
          </p:cNvPr>
          <p:cNvGrpSpPr/>
          <p:nvPr/>
        </p:nvGrpSpPr>
        <p:grpSpPr>
          <a:xfrm>
            <a:off x="10265999" y="3115662"/>
            <a:ext cx="500641" cy="501680"/>
            <a:chOff x="3970465" y="2795024"/>
            <a:chExt cx="560153" cy="561315"/>
          </a:xfrm>
        </p:grpSpPr>
        <p:sp>
          <p:nvSpPr>
            <p:cNvPr id="2815" name="Graphic 2">
              <a:extLst>
                <a:ext uri="{FF2B5EF4-FFF2-40B4-BE49-F238E27FC236}">
                  <a16:creationId xmlns:a16="http://schemas.microsoft.com/office/drawing/2014/main" id="{C262B35F-1A6C-4CB7-B85E-A4E084B772CA}"/>
                </a:ext>
              </a:extLst>
            </p:cNvPr>
            <p:cNvSpPr/>
            <p:nvPr/>
          </p:nvSpPr>
          <p:spPr>
            <a:xfrm>
              <a:off x="3970465" y="2795024"/>
              <a:ext cx="560153" cy="561315"/>
            </a:xfrm>
            <a:custGeom>
              <a:avLst/>
              <a:gdLst>
                <a:gd name="connsiteX0" fmla="*/ 1116771 w 1116866"/>
                <a:gd name="connsiteY0" fmla="*/ 560698 h 1119184"/>
                <a:gd name="connsiteX1" fmla="*/ 558551 w 1116866"/>
                <a:gd name="connsiteY1" fmla="*/ 1119183 h 1119184"/>
                <a:gd name="connsiteX2" fmla="*/ 0 w 1116866"/>
                <a:gd name="connsiteY2" fmla="*/ 566446 h 1119184"/>
                <a:gd name="connsiteX3" fmla="*/ 567206 w 1116866"/>
                <a:gd name="connsiteY3" fmla="*/ 34 h 1119184"/>
                <a:gd name="connsiteX4" fmla="*/ 1116771 w 1116866"/>
                <a:gd name="connsiteY4" fmla="*/ 560698 h 1119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6866" h="1119184">
                  <a:moveTo>
                    <a:pt x="1116771" y="560698"/>
                  </a:moveTo>
                  <a:cubicBezTo>
                    <a:pt x="1120604" y="863362"/>
                    <a:pt x="871389" y="1120042"/>
                    <a:pt x="558551" y="1119183"/>
                  </a:cubicBezTo>
                  <a:cubicBezTo>
                    <a:pt x="243598" y="1118324"/>
                    <a:pt x="265" y="865080"/>
                    <a:pt x="0" y="566446"/>
                  </a:cubicBezTo>
                  <a:cubicBezTo>
                    <a:pt x="-330" y="245217"/>
                    <a:pt x="247959" y="-3336"/>
                    <a:pt x="567206" y="34"/>
                  </a:cubicBezTo>
                  <a:cubicBezTo>
                    <a:pt x="873966" y="3205"/>
                    <a:pt x="1122453" y="258959"/>
                    <a:pt x="1116771" y="560698"/>
                  </a:cubicBezTo>
                  <a:close/>
                </a:path>
              </a:pathLst>
            </a:custGeom>
            <a:solidFill>
              <a:srgbClr val="DAAB29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6" name="Freeform: Shape 166">
              <a:extLst>
                <a:ext uri="{FF2B5EF4-FFF2-40B4-BE49-F238E27FC236}">
                  <a16:creationId xmlns:a16="http://schemas.microsoft.com/office/drawing/2014/main" id="{369E0522-D37E-458F-90CD-F8DB03419BE3}"/>
                </a:ext>
              </a:extLst>
            </p:cNvPr>
            <p:cNvSpPr/>
            <p:nvPr/>
          </p:nvSpPr>
          <p:spPr>
            <a:xfrm>
              <a:off x="4033066" y="2950484"/>
              <a:ext cx="434406" cy="251584"/>
            </a:xfrm>
            <a:custGeom>
              <a:avLst/>
              <a:gdLst>
                <a:gd name="connsiteX0" fmla="*/ 201037 w 866145"/>
                <a:gd name="connsiteY0" fmla="*/ 118991 h 501623"/>
                <a:gd name="connsiteX1" fmla="*/ 119639 w 866145"/>
                <a:gd name="connsiteY1" fmla="*/ 199265 h 501623"/>
                <a:gd name="connsiteX2" fmla="*/ 198791 w 866145"/>
                <a:gd name="connsiteY2" fmla="*/ 283636 h 501623"/>
                <a:gd name="connsiteX3" fmla="*/ 283624 w 866145"/>
                <a:gd name="connsiteY3" fmla="*/ 203361 h 501623"/>
                <a:gd name="connsiteX4" fmla="*/ 201037 w 866145"/>
                <a:gd name="connsiteY4" fmla="*/ 118991 h 501623"/>
                <a:gd name="connsiteX5" fmla="*/ 642050 w 866145"/>
                <a:gd name="connsiteY5" fmla="*/ 58670 h 501623"/>
                <a:gd name="connsiteX6" fmla="*/ 542153 w 866145"/>
                <a:gd name="connsiteY6" fmla="*/ 155065 h 501623"/>
                <a:gd name="connsiteX7" fmla="*/ 639341 w 866145"/>
                <a:gd name="connsiteY7" fmla="*/ 257076 h 501623"/>
                <a:gd name="connsiteX8" fmla="*/ 740625 w 866145"/>
                <a:gd name="connsiteY8" fmla="*/ 159293 h 501623"/>
                <a:gd name="connsiteX9" fmla="*/ 642050 w 866145"/>
                <a:gd name="connsiteY9" fmla="*/ 58670 h 501623"/>
                <a:gd name="connsiteX10" fmla="*/ 204670 w 866145"/>
                <a:gd name="connsiteY10" fmla="*/ 58207 h 501623"/>
                <a:gd name="connsiteX11" fmla="*/ 330665 w 866145"/>
                <a:gd name="connsiteY11" fmla="*/ 143833 h 501623"/>
                <a:gd name="connsiteX12" fmla="*/ 309126 w 866145"/>
                <a:gd name="connsiteY12" fmla="*/ 293612 h 501623"/>
                <a:gd name="connsiteX13" fmla="*/ 315799 w 866145"/>
                <a:gd name="connsiteY13" fmla="*/ 337746 h 501623"/>
                <a:gd name="connsiteX14" fmla="*/ 398122 w 866145"/>
                <a:gd name="connsiteY14" fmla="*/ 471999 h 501623"/>
                <a:gd name="connsiteX15" fmla="*/ 387154 w 866145"/>
                <a:gd name="connsiteY15" fmla="*/ 498824 h 501623"/>
                <a:gd name="connsiteX16" fmla="*/ 340047 w 866145"/>
                <a:gd name="connsiteY16" fmla="*/ 480324 h 501623"/>
                <a:gd name="connsiteX17" fmla="*/ 252241 w 866145"/>
                <a:gd name="connsiteY17" fmla="*/ 370385 h 501623"/>
                <a:gd name="connsiteX18" fmla="*/ 66123 w 866145"/>
                <a:gd name="connsiteY18" fmla="*/ 466912 h 501623"/>
                <a:gd name="connsiteX19" fmla="*/ 34608 w 866145"/>
                <a:gd name="connsiteY19" fmla="*/ 500806 h 501623"/>
                <a:gd name="connsiteX20" fmla="*/ 2697 w 866145"/>
                <a:gd name="connsiteY20" fmla="*/ 461627 h 501623"/>
                <a:gd name="connsiteX21" fmla="*/ 91560 w 866145"/>
                <a:gd name="connsiteY21" fmla="*/ 334047 h 501623"/>
                <a:gd name="connsiteX22" fmla="*/ 94666 w 866145"/>
                <a:gd name="connsiteY22" fmla="*/ 295858 h 501623"/>
                <a:gd name="connsiteX23" fmla="*/ 70946 w 866145"/>
                <a:gd name="connsiteY23" fmla="*/ 143437 h 501623"/>
                <a:gd name="connsiteX24" fmla="*/ 204670 w 866145"/>
                <a:gd name="connsiteY24" fmla="*/ 58207 h 501623"/>
                <a:gd name="connsiteX25" fmla="*/ 653050 w 866145"/>
                <a:gd name="connsiteY25" fmla="*/ 487 h 501623"/>
                <a:gd name="connsiteX26" fmla="*/ 762032 w 866145"/>
                <a:gd name="connsiteY26" fmla="*/ 52195 h 501623"/>
                <a:gd name="connsiteX27" fmla="*/ 735274 w 866145"/>
                <a:gd name="connsiteY27" fmla="*/ 289516 h 501623"/>
                <a:gd name="connsiteX28" fmla="*/ 756548 w 866145"/>
                <a:gd name="connsiteY28" fmla="*/ 307355 h 501623"/>
                <a:gd name="connsiteX29" fmla="*/ 864241 w 866145"/>
                <a:gd name="connsiteY29" fmla="*/ 471008 h 501623"/>
                <a:gd name="connsiteX30" fmla="*/ 849442 w 866145"/>
                <a:gd name="connsiteY30" fmla="*/ 499088 h 501623"/>
                <a:gd name="connsiteX31" fmla="*/ 805836 w 866145"/>
                <a:gd name="connsiteY31" fmla="*/ 479796 h 501623"/>
                <a:gd name="connsiteX32" fmla="*/ 708185 w 866145"/>
                <a:gd name="connsiteY32" fmla="*/ 349309 h 501623"/>
                <a:gd name="connsiteX33" fmla="*/ 478462 w 866145"/>
                <a:gd name="connsiteY33" fmla="*/ 472594 h 501623"/>
                <a:gd name="connsiteX34" fmla="*/ 451374 w 866145"/>
                <a:gd name="connsiteY34" fmla="*/ 500739 h 501623"/>
                <a:gd name="connsiteX35" fmla="*/ 419660 w 866145"/>
                <a:gd name="connsiteY35" fmla="*/ 461494 h 501623"/>
                <a:gd name="connsiteX36" fmla="*/ 547042 w 866145"/>
                <a:gd name="connsiteY36" fmla="*/ 293414 h 501623"/>
                <a:gd name="connsiteX37" fmla="*/ 538916 w 866145"/>
                <a:gd name="connsiteY37" fmla="*/ 35347 h 501623"/>
                <a:gd name="connsiteX38" fmla="*/ 653050 w 866145"/>
                <a:gd name="connsiteY38" fmla="*/ 487 h 50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866145" h="501623">
                  <a:moveTo>
                    <a:pt x="201037" y="118991"/>
                  </a:moveTo>
                  <a:cubicBezTo>
                    <a:pt x="157629" y="118661"/>
                    <a:pt x="120036" y="155726"/>
                    <a:pt x="119639" y="199265"/>
                  </a:cubicBezTo>
                  <a:cubicBezTo>
                    <a:pt x="119177" y="249676"/>
                    <a:pt x="150758" y="283372"/>
                    <a:pt x="198791" y="283636"/>
                  </a:cubicBezTo>
                  <a:cubicBezTo>
                    <a:pt x="246559" y="283900"/>
                    <a:pt x="283161" y="249346"/>
                    <a:pt x="283624" y="203361"/>
                  </a:cubicBezTo>
                  <a:cubicBezTo>
                    <a:pt x="284152" y="158897"/>
                    <a:pt x="245501" y="119388"/>
                    <a:pt x="201037" y="118991"/>
                  </a:cubicBezTo>
                  <a:close/>
                  <a:moveTo>
                    <a:pt x="642050" y="58670"/>
                  </a:moveTo>
                  <a:cubicBezTo>
                    <a:pt x="589260" y="58340"/>
                    <a:pt x="542880" y="103068"/>
                    <a:pt x="542153" y="155065"/>
                  </a:cubicBezTo>
                  <a:cubicBezTo>
                    <a:pt x="541360" y="211620"/>
                    <a:pt x="583975" y="256283"/>
                    <a:pt x="639341" y="257076"/>
                  </a:cubicBezTo>
                  <a:cubicBezTo>
                    <a:pt x="694971" y="257869"/>
                    <a:pt x="740030" y="214395"/>
                    <a:pt x="740625" y="159293"/>
                  </a:cubicBezTo>
                  <a:cubicBezTo>
                    <a:pt x="741286" y="104985"/>
                    <a:pt x="696292" y="59066"/>
                    <a:pt x="642050" y="58670"/>
                  </a:cubicBezTo>
                  <a:close/>
                  <a:moveTo>
                    <a:pt x="204670" y="58207"/>
                  </a:moveTo>
                  <a:cubicBezTo>
                    <a:pt x="259442" y="64087"/>
                    <a:pt x="305361" y="87872"/>
                    <a:pt x="330665" y="143833"/>
                  </a:cubicBezTo>
                  <a:cubicBezTo>
                    <a:pt x="355375" y="198472"/>
                    <a:pt x="347578" y="249676"/>
                    <a:pt x="309126" y="293612"/>
                  </a:cubicBezTo>
                  <a:cubicBezTo>
                    <a:pt x="290032" y="315415"/>
                    <a:pt x="293733" y="322484"/>
                    <a:pt x="315799" y="337746"/>
                  </a:cubicBezTo>
                  <a:cubicBezTo>
                    <a:pt x="362114" y="369724"/>
                    <a:pt x="392241" y="414057"/>
                    <a:pt x="398122" y="471999"/>
                  </a:cubicBezTo>
                  <a:cubicBezTo>
                    <a:pt x="399245" y="483099"/>
                    <a:pt x="407504" y="499220"/>
                    <a:pt x="387154" y="498824"/>
                  </a:cubicBezTo>
                  <a:cubicBezTo>
                    <a:pt x="370373" y="498493"/>
                    <a:pt x="346323" y="512632"/>
                    <a:pt x="340047" y="480324"/>
                  </a:cubicBezTo>
                  <a:cubicBezTo>
                    <a:pt x="330005" y="428790"/>
                    <a:pt x="302255" y="390139"/>
                    <a:pt x="252241" y="370385"/>
                  </a:cubicBezTo>
                  <a:cubicBezTo>
                    <a:pt x="176526" y="340455"/>
                    <a:pt x="83103" y="382277"/>
                    <a:pt x="66123" y="466912"/>
                  </a:cubicBezTo>
                  <a:cubicBezTo>
                    <a:pt x="62621" y="484421"/>
                    <a:pt x="59318" y="500938"/>
                    <a:pt x="34608" y="500806"/>
                  </a:cubicBezTo>
                  <a:cubicBezTo>
                    <a:pt x="3556" y="500673"/>
                    <a:pt x="-5100" y="491953"/>
                    <a:pt x="2697" y="461627"/>
                  </a:cubicBezTo>
                  <a:cubicBezTo>
                    <a:pt x="16439" y="408176"/>
                    <a:pt x="43924" y="363579"/>
                    <a:pt x="91560" y="334047"/>
                  </a:cubicBezTo>
                  <a:cubicBezTo>
                    <a:pt x="112239" y="321229"/>
                    <a:pt x="110720" y="312706"/>
                    <a:pt x="94666" y="295858"/>
                  </a:cubicBezTo>
                  <a:cubicBezTo>
                    <a:pt x="52183" y="251328"/>
                    <a:pt x="46765" y="197019"/>
                    <a:pt x="70946" y="143437"/>
                  </a:cubicBezTo>
                  <a:cubicBezTo>
                    <a:pt x="95128" y="89854"/>
                    <a:pt x="140848" y="61378"/>
                    <a:pt x="204670" y="58207"/>
                  </a:cubicBezTo>
                  <a:close/>
                  <a:moveTo>
                    <a:pt x="653050" y="487"/>
                  </a:moveTo>
                  <a:cubicBezTo>
                    <a:pt x="693617" y="3551"/>
                    <a:pt x="733325" y="21043"/>
                    <a:pt x="762032" y="52195"/>
                  </a:cubicBezTo>
                  <a:cubicBezTo>
                    <a:pt x="821296" y="116546"/>
                    <a:pt x="810394" y="215254"/>
                    <a:pt x="735274" y="289516"/>
                  </a:cubicBezTo>
                  <a:cubicBezTo>
                    <a:pt x="738445" y="299889"/>
                    <a:pt x="748686" y="302664"/>
                    <a:pt x="756548" y="307355"/>
                  </a:cubicBezTo>
                  <a:cubicBezTo>
                    <a:pt x="818785" y="344750"/>
                    <a:pt x="854198" y="399521"/>
                    <a:pt x="864241" y="471008"/>
                  </a:cubicBezTo>
                  <a:cubicBezTo>
                    <a:pt x="866025" y="483562"/>
                    <a:pt x="871442" y="499815"/>
                    <a:pt x="849442" y="499088"/>
                  </a:cubicBezTo>
                  <a:cubicBezTo>
                    <a:pt x="832924" y="498493"/>
                    <a:pt x="810857" y="509395"/>
                    <a:pt x="805836" y="479796"/>
                  </a:cubicBezTo>
                  <a:cubicBezTo>
                    <a:pt x="795727" y="419738"/>
                    <a:pt x="764740" y="373688"/>
                    <a:pt x="708185" y="349309"/>
                  </a:cubicBezTo>
                  <a:cubicBezTo>
                    <a:pt x="612252" y="307949"/>
                    <a:pt x="500529" y="359219"/>
                    <a:pt x="478462" y="472594"/>
                  </a:cubicBezTo>
                  <a:cubicBezTo>
                    <a:pt x="475225" y="489045"/>
                    <a:pt x="473044" y="501136"/>
                    <a:pt x="451374" y="500739"/>
                  </a:cubicBezTo>
                  <a:cubicBezTo>
                    <a:pt x="418471" y="500211"/>
                    <a:pt x="413581" y="495190"/>
                    <a:pt x="419660" y="461494"/>
                  </a:cubicBezTo>
                  <a:cubicBezTo>
                    <a:pt x="433601" y="383929"/>
                    <a:pt x="479585" y="330479"/>
                    <a:pt x="547042" y="293414"/>
                  </a:cubicBezTo>
                  <a:cubicBezTo>
                    <a:pt x="466569" y="185457"/>
                    <a:pt x="464125" y="97056"/>
                    <a:pt x="538916" y="35347"/>
                  </a:cubicBezTo>
                  <a:cubicBezTo>
                    <a:pt x="571059" y="8787"/>
                    <a:pt x="612484" y="-2577"/>
                    <a:pt x="653050" y="487"/>
                  </a:cubicBezTo>
                  <a:close/>
                </a:path>
              </a:pathLst>
            </a:custGeom>
            <a:solidFill>
              <a:srgbClr val="FBF9F4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17" name="그룹 2816">
            <a:extLst>
              <a:ext uri="{FF2B5EF4-FFF2-40B4-BE49-F238E27FC236}">
                <a16:creationId xmlns:a16="http://schemas.microsoft.com/office/drawing/2014/main" id="{47A309D5-171F-4C1F-9AB9-AC2AD82326B7}"/>
              </a:ext>
            </a:extLst>
          </p:cNvPr>
          <p:cNvGrpSpPr/>
          <p:nvPr/>
        </p:nvGrpSpPr>
        <p:grpSpPr>
          <a:xfrm>
            <a:off x="10703707" y="3788345"/>
            <a:ext cx="567135" cy="566073"/>
            <a:chOff x="4675161" y="2462831"/>
            <a:chExt cx="634551" cy="633363"/>
          </a:xfrm>
        </p:grpSpPr>
        <p:sp>
          <p:nvSpPr>
            <p:cNvPr id="2818" name="Graphic 2">
              <a:extLst>
                <a:ext uri="{FF2B5EF4-FFF2-40B4-BE49-F238E27FC236}">
                  <a16:creationId xmlns:a16="http://schemas.microsoft.com/office/drawing/2014/main" id="{264F980D-1436-4F5A-8A80-D25554E29EA4}"/>
                </a:ext>
              </a:extLst>
            </p:cNvPr>
            <p:cNvSpPr/>
            <p:nvPr/>
          </p:nvSpPr>
          <p:spPr>
            <a:xfrm>
              <a:off x="4675161" y="2462831"/>
              <a:ext cx="634551" cy="633363"/>
            </a:xfrm>
            <a:custGeom>
              <a:avLst/>
              <a:gdLst>
                <a:gd name="connsiteX0" fmla="*/ 630466 w 1265206"/>
                <a:gd name="connsiteY0" fmla="*/ 232 h 1262837"/>
                <a:gd name="connsiteX1" fmla="*/ 1264996 w 1265206"/>
                <a:gd name="connsiteY1" fmla="*/ 607344 h 1262837"/>
                <a:gd name="connsiteX2" fmla="*/ 653260 w 1265206"/>
                <a:gd name="connsiteY2" fmla="*/ 1262620 h 1262837"/>
                <a:gd name="connsiteX3" fmla="*/ 297 w 1265206"/>
                <a:gd name="connsiteY3" fmla="*/ 649826 h 1262837"/>
                <a:gd name="connsiteX4" fmla="*/ 630466 w 1265206"/>
                <a:gd name="connsiteY4" fmla="*/ 232 h 126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5206" h="1262837">
                  <a:moveTo>
                    <a:pt x="630466" y="232"/>
                  </a:moveTo>
                  <a:cubicBezTo>
                    <a:pt x="977463" y="-8687"/>
                    <a:pt x="1257002" y="283009"/>
                    <a:pt x="1264996" y="607344"/>
                  </a:cubicBezTo>
                  <a:cubicBezTo>
                    <a:pt x="1274180" y="981098"/>
                    <a:pt x="981624" y="1254295"/>
                    <a:pt x="653260" y="1262620"/>
                  </a:cubicBezTo>
                  <a:cubicBezTo>
                    <a:pt x="283007" y="1272001"/>
                    <a:pt x="10339" y="977729"/>
                    <a:pt x="297" y="649826"/>
                  </a:cubicBezTo>
                  <a:cubicBezTo>
                    <a:pt x="-10803" y="286775"/>
                    <a:pt x="291199" y="-9480"/>
                    <a:pt x="630466" y="232"/>
                  </a:cubicBezTo>
                  <a:close/>
                </a:path>
              </a:pathLst>
            </a:custGeom>
            <a:solidFill>
              <a:schemeClr val="accent4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9" name="Freeform: Shape 163">
              <a:extLst>
                <a:ext uri="{FF2B5EF4-FFF2-40B4-BE49-F238E27FC236}">
                  <a16:creationId xmlns:a16="http://schemas.microsoft.com/office/drawing/2014/main" id="{CD0F531E-7C0F-48CE-8EA2-F7F5F9BF6B75}"/>
                </a:ext>
              </a:extLst>
            </p:cNvPr>
            <p:cNvSpPr/>
            <p:nvPr/>
          </p:nvSpPr>
          <p:spPr>
            <a:xfrm>
              <a:off x="4788514" y="2529074"/>
              <a:ext cx="408031" cy="426016"/>
            </a:xfrm>
            <a:custGeom>
              <a:avLst/>
              <a:gdLst>
                <a:gd name="connsiteX0" fmla="*/ 726874 w 813557"/>
                <a:gd name="connsiteY0" fmla="*/ 515766 h 849417"/>
                <a:gd name="connsiteX1" fmla="*/ 460019 w 813557"/>
                <a:gd name="connsiteY1" fmla="*/ 516096 h 849417"/>
                <a:gd name="connsiteX2" fmla="*/ 434914 w 813557"/>
                <a:gd name="connsiteY2" fmla="*/ 539815 h 849417"/>
                <a:gd name="connsiteX3" fmla="*/ 435112 w 813557"/>
                <a:gd name="connsiteY3" fmla="*/ 767094 h 849417"/>
                <a:gd name="connsiteX4" fmla="*/ 463389 w 813557"/>
                <a:gd name="connsiteY4" fmla="*/ 794050 h 849417"/>
                <a:gd name="connsiteX5" fmla="*/ 595132 w 813557"/>
                <a:gd name="connsiteY5" fmla="*/ 793654 h 849417"/>
                <a:gd name="connsiteX6" fmla="*/ 595132 w 813557"/>
                <a:gd name="connsiteY6" fmla="*/ 793720 h 849417"/>
                <a:gd name="connsiteX7" fmla="*/ 733481 w 813557"/>
                <a:gd name="connsiteY7" fmla="*/ 794050 h 849417"/>
                <a:gd name="connsiteX8" fmla="*/ 758917 w 813557"/>
                <a:gd name="connsiteY8" fmla="*/ 769934 h 849417"/>
                <a:gd name="connsiteX9" fmla="*/ 759578 w 813557"/>
                <a:gd name="connsiteY9" fmla="*/ 549263 h 849417"/>
                <a:gd name="connsiteX10" fmla="*/ 726874 w 813557"/>
                <a:gd name="connsiteY10" fmla="*/ 515766 h 849417"/>
                <a:gd name="connsiteX11" fmla="*/ 80584 w 813557"/>
                <a:gd name="connsiteY11" fmla="*/ 515633 h 849417"/>
                <a:gd name="connsiteX12" fmla="*/ 53430 w 813557"/>
                <a:gd name="connsiteY12" fmla="*/ 542589 h 849417"/>
                <a:gd name="connsiteX13" fmla="*/ 53693 w 813557"/>
                <a:gd name="connsiteY13" fmla="*/ 770330 h 849417"/>
                <a:gd name="connsiteX14" fmla="*/ 79065 w 813557"/>
                <a:gd name="connsiteY14" fmla="*/ 793851 h 849417"/>
                <a:gd name="connsiteX15" fmla="*/ 217678 w 813557"/>
                <a:gd name="connsiteY15" fmla="*/ 793587 h 849417"/>
                <a:gd name="connsiteX16" fmla="*/ 217744 w 813557"/>
                <a:gd name="connsiteY16" fmla="*/ 793587 h 849417"/>
                <a:gd name="connsiteX17" fmla="*/ 356358 w 813557"/>
                <a:gd name="connsiteY17" fmla="*/ 793917 h 849417"/>
                <a:gd name="connsiteX18" fmla="*/ 381200 w 813557"/>
                <a:gd name="connsiteY18" fmla="*/ 769339 h 849417"/>
                <a:gd name="connsiteX19" fmla="*/ 381596 w 813557"/>
                <a:gd name="connsiteY19" fmla="*/ 541598 h 849417"/>
                <a:gd name="connsiteX20" fmla="*/ 357877 w 813557"/>
                <a:gd name="connsiteY20" fmla="*/ 515831 h 849417"/>
                <a:gd name="connsiteX21" fmla="*/ 80584 w 813557"/>
                <a:gd name="connsiteY21" fmla="*/ 515633 h 849417"/>
                <a:gd name="connsiteX22" fmla="*/ 347041 w 813557"/>
                <a:gd name="connsiteY22" fmla="*/ 355283 h 849417"/>
                <a:gd name="connsiteX23" fmla="*/ 129739 w 813557"/>
                <a:gd name="connsiteY23" fmla="*/ 355944 h 849417"/>
                <a:gd name="connsiteX24" fmla="*/ 53891 w 813557"/>
                <a:gd name="connsiteY24" fmla="*/ 437936 h 849417"/>
                <a:gd name="connsiteX25" fmla="*/ 79262 w 813557"/>
                <a:gd name="connsiteY25" fmla="*/ 462712 h 849417"/>
                <a:gd name="connsiteX26" fmla="*/ 214242 w 813557"/>
                <a:gd name="connsiteY26" fmla="*/ 462381 h 849417"/>
                <a:gd name="connsiteX27" fmla="*/ 306408 w 813557"/>
                <a:gd name="connsiteY27" fmla="*/ 462381 h 849417"/>
                <a:gd name="connsiteX28" fmla="*/ 381661 w 813557"/>
                <a:gd name="connsiteY28" fmla="*/ 387789 h 849417"/>
                <a:gd name="connsiteX29" fmla="*/ 347041 w 813557"/>
                <a:gd name="connsiteY29" fmla="*/ 355283 h 849417"/>
                <a:gd name="connsiteX30" fmla="*/ 470722 w 813557"/>
                <a:gd name="connsiteY30" fmla="*/ 351979 h 849417"/>
                <a:gd name="connsiteX31" fmla="*/ 435046 w 813557"/>
                <a:gd name="connsiteY31" fmla="*/ 384354 h 849417"/>
                <a:gd name="connsiteX32" fmla="*/ 434913 w 813557"/>
                <a:gd name="connsiteY32" fmla="*/ 440380 h 849417"/>
                <a:gd name="connsiteX33" fmla="*/ 457971 w 813557"/>
                <a:gd name="connsiteY33" fmla="*/ 463042 h 849417"/>
                <a:gd name="connsiteX34" fmla="*/ 593215 w 813557"/>
                <a:gd name="connsiteY34" fmla="*/ 462712 h 849417"/>
                <a:gd name="connsiteX35" fmla="*/ 593281 w 813557"/>
                <a:gd name="connsiteY35" fmla="*/ 462381 h 849417"/>
                <a:gd name="connsiteX36" fmla="*/ 688950 w 813557"/>
                <a:gd name="connsiteY36" fmla="*/ 462315 h 849417"/>
                <a:gd name="connsiteX37" fmla="*/ 759776 w 813557"/>
                <a:gd name="connsiteY37" fmla="*/ 388186 h 849417"/>
                <a:gd name="connsiteX38" fmla="*/ 723835 w 813557"/>
                <a:gd name="connsiteY38" fmla="*/ 355019 h 849417"/>
                <a:gd name="connsiteX39" fmla="*/ 470722 w 813557"/>
                <a:gd name="connsiteY39" fmla="*/ 351979 h 849417"/>
                <a:gd name="connsiteX40" fmla="*/ 156052 w 813557"/>
                <a:gd name="connsiteY40" fmla="*/ 58037 h 849417"/>
                <a:gd name="connsiteX41" fmla="*/ 123463 w 813557"/>
                <a:gd name="connsiteY41" fmla="*/ 80831 h 849417"/>
                <a:gd name="connsiteX42" fmla="*/ 143151 w 813557"/>
                <a:gd name="connsiteY42" fmla="*/ 160576 h 849417"/>
                <a:gd name="connsiteX43" fmla="*/ 342086 w 813557"/>
                <a:gd name="connsiteY43" fmla="*/ 227769 h 849417"/>
                <a:gd name="connsiteX44" fmla="*/ 198055 w 813557"/>
                <a:gd name="connsiteY44" fmla="*/ 63587 h 849417"/>
                <a:gd name="connsiteX45" fmla="*/ 156052 w 813557"/>
                <a:gd name="connsiteY45" fmla="*/ 58037 h 849417"/>
                <a:gd name="connsiteX46" fmla="*/ 654462 w 813557"/>
                <a:gd name="connsiteY46" fmla="*/ 56286 h 849417"/>
                <a:gd name="connsiteX47" fmla="*/ 616671 w 813557"/>
                <a:gd name="connsiteY47" fmla="*/ 62067 h 849417"/>
                <a:gd name="connsiteX48" fmla="*/ 484069 w 813557"/>
                <a:gd name="connsiteY48" fmla="*/ 198170 h 849417"/>
                <a:gd name="connsiteX49" fmla="*/ 500256 w 813557"/>
                <a:gd name="connsiteY49" fmla="*/ 225126 h 849417"/>
                <a:gd name="connsiteX50" fmla="*/ 570224 w 813557"/>
                <a:gd name="connsiteY50" fmla="*/ 209864 h 849417"/>
                <a:gd name="connsiteX51" fmla="*/ 675869 w 813557"/>
                <a:gd name="connsiteY51" fmla="*/ 150137 h 849417"/>
                <a:gd name="connsiteX52" fmla="*/ 684127 w 813557"/>
                <a:gd name="connsiteY52" fmla="*/ 75281 h 849417"/>
                <a:gd name="connsiteX53" fmla="*/ 654462 w 813557"/>
                <a:gd name="connsiteY53" fmla="*/ 56286 h 849417"/>
                <a:gd name="connsiteX54" fmla="*/ 643874 w 813557"/>
                <a:gd name="connsiteY54" fmla="*/ 71 h 849417"/>
                <a:gd name="connsiteX55" fmla="*/ 731962 w 813557"/>
                <a:gd name="connsiteY55" fmla="*/ 44426 h 849417"/>
                <a:gd name="connsiteX56" fmla="*/ 730508 w 813557"/>
                <a:gd name="connsiteY56" fmla="*/ 170288 h 849417"/>
                <a:gd name="connsiteX57" fmla="*/ 579672 w 813557"/>
                <a:gd name="connsiteY57" fmla="*/ 264437 h 849417"/>
                <a:gd name="connsiteX58" fmla="*/ 502768 w 813557"/>
                <a:gd name="connsiteY58" fmla="*/ 279831 h 849417"/>
                <a:gd name="connsiteX59" fmla="*/ 476537 w 813557"/>
                <a:gd name="connsiteY59" fmla="*/ 291724 h 849417"/>
                <a:gd name="connsiteX60" fmla="*/ 517963 w 813557"/>
                <a:gd name="connsiteY60" fmla="*/ 298133 h 849417"/>
                <a:gd name="connsiteX61" fmla="*/ 760768 w 813557"/>
                <a:gd name="connsiteY61" fmla="*/ 298331 h 849417"/>
                <a:gd name="connsiteX62" fmla="*/ 804903 w 813557"/>
                <a:gd name="connsiteY62" fmla="*/ 305863 h 849417"/>
                <a:gd name="connsiteX63" fmla="*/ 811642 w 813557"/>
                <a:gd name="connsiteY63" fmla="*/ 430139 h 849417"/>
                <a:gd name="connsiteX64" fmla="*/ 811839 w 813557"/>
                <a:gd name="connsiteY64" fmla="*/ 806140 h 849417"/>
                <a:gd name="connsiteX65" fmla="*/ 767639 w 813557"/>
                <a:gd name="connsiteY65" fmla="*/ 849415 h 849417"/>
                <a:gd name="connsiteX66" fmla="*/ 48342 w 813557"/>
                <a:gd name="connsiteY66" fmla="*/ 848358 h 849417"/>
                <a:gd name="connsiteX67" fmla="*/ 45 w 813557"/>
                <a:gd name="connsiteY67" fmla="*/ 800722 h 849417"/>
                <a:gd name="connsiteX68" fmla="*/ 111 w 813557"/>
                <a:gd name="connsiteY68" fmla="*/ 342201 h 849417"/>
                <a:gd name="connsiteX69" fmla="*/ 12863 w 813557"/>
                <a:gd name="connsiteY69" fmla="*/ 304013 h 849417"/>
                <a:gd name="connsiteX70" fmla="*/ 61358 w 813557"/>
                <a:gd name="connsiteY70" fmla="*/ 298264 h 849417"/>
                <a:gd name="connsiteX71" fmla="*/ 310703 w 813557"/>
                <a:gd name="connsiteY71" fmla="*/ 298066 h 849417"/>
                <a:gd name="connsiteX72" fmla="*/ 345456 w 813557"/>
                <a:gd name="connsiteY72" fmla="*/ 290336 h 849417"/>
                <a:gd name="connsiteX73" fmla="*/ 303436 w 813557"/>
                <a:gd name="connsiteY73" fmla="*/ 279303 h 849417"/>
                <a:gd name="connsiteX74" fmla="*/ 116393 w 813557"/>
                <a:gd name="connsiteY74" fmla="*/ 210062 h 849417"/>
                <a:gd name="connsiteX75" fmla="*/ 65719 w 813557"/>
                <a:gd name="connsiteY75" fmla="*/ 82812 h 849417"/>
                <a:gd name="connsiteX76" fmla="*/ 129607 w 813557"/>
                <a:gd name="connsiteY76" fmla="*/ 7758 h 849417"/>
                <a:gd name="connsiteX77" fmla="*/ 242850 w 813557"/>
                <a:gd name="connsiteY77" fmla="*/ 21632 h 849417"/>
                <a:gd name="connsiteX78" fmla="*/ 369770 w 813557"/>
                <a:gd name="connsiteY78" fmla="*/ 151326 h 849417"/>
                <a:gd name="connsiteX79" fmla="*/ 383843 w 813557"/>
                <a:gd name="connsiteY79" fmla="*/ 180661 h 849417"/>
                <a:gd name="connsiteX80" fmla="*/ 407561 w 813557"/>
                <a:gd name="connsiteY80" fmla="*/ 223078 h 849417"/>
                <a:gd name="connsiteX81" fmla="*/ 433262 w 813557"/>
                <a:gd name="connsiteY81" fmla="*/ 175970 h 849417"/>
                <a:gd name="connsiteX82" fmla="*/ 611319 w 813557"/>
                <a:gd name="connsiteY82" fmla="*/ 4322 h 849417"/>
                <a:gd name="connsiteX83" fmla="*/ 643874 w 813557"/>
                <a:gd name="connsiteY83" fmla="*/ 71 h 849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813557" h="849417">
                  <a:moveTo>
                    <a:pt x="726874" y="515766"/>
                  </a:moveTo>
                  <a:cubicBezTo>
                    <a:pt x="637945" y="516955"/>
                    <a:pt x="548949" y="516625"/>
                    <a:pt x="460019" y="516096"/>
                  </a:cubicBezTo>
                  <a:cubicBezTo>
                    <a:pt x="442446" y="516030"/>
                    <a:pt x="434649" y="520126"/>
                    <a:pt x="434914" y="539815"/>
                  </a:cubicBezTo>
                  <a:cubicBezTo>
                    <a:pt x="435971" y="615597"/>
                    <a:pt x="436301" y="691378"/>
                    <a:pt x="435112" y="767094"/>
                  </a:cubicBezTo>
                  <a:cubicBezTo>
                    <a:pt x="434781" y="789491"/>
                    <a:pt x="442643" y="794710"/>
                    <a:pt x="463389" y="794050"/>
                  </a:cubicBezTo>
                  <a:cubicBezTo>
                    <a:pt x="507259" y="792662"/>
                    <a:pt x="551195" y="793654"/>
                    <a:pt x="595132" y="793654"/>
                  </a:cubicBezTo>
                  <a:cubicBezTo>
                    <a:pt x="595132" y="793720"/>
                    <a:pt x="595132" y="793720"/>
                    <a:pt x="595132" y="793720"/>
                  </a:cubicBezTo>
                  <a:cubicBezTo>
                    <a:pt x="641248" y="793720"/>
                    <a:pt x="687364" y="793125"/>
                    <a:pt x="733481" y="794050"/>
                  </a:cubicBezTo>
                  <a:cubicBezTo>
                    <a:pt x="751517" y="794380"/>
                    <a:pt x="759049" y="789095"/>
                    <a:pt x="758917" y="769934"/>
                  </a:cubicBezTo>
                  <a:cubicBezTo>
                    <a:pt x="758455" y="696399"/>
                    <a:pt x="759182" y="622798"/>
                    <a:pt x="759578" y="549263"/>
                  </a:cubicBezTo>
                  <a:cubicBezTo>
                    <a:pt x="759711" y="527130"/>
                    <a:pt x="752310" y="515436"/>
                    <a:pt x="726874" y="515766"/>
                  </a:cubicBezTo>
                  <a:close/>
                  <a:moveTo>
                    <a:pt x="80584" y="515633"/>
                  </a:moveTo>
                  <a:cubicBezTo>
                    <a:pt x="60962" y="515501"/>
                    <a:pt x="53231" y="522504"/>
                    <a:pt x="53430" y="542589"/>
                  </a:cubicBezTo>
                  <a:cubicBezTo>
                    <a:pt x="54289" y="618503"/>
                    <a:pt x="54619" y="694417"/>
                    <a:pt x="53693" y="770330"/>
                  </a:cubicBezTo>
                  <a:cubicBezTo>
                    <a:pt x="53496" y="790283"/>
                    <a:pt x="61490" y="794181"/>
                    <a:pt x="79065" y="793851"/>
                  </a:cubicBezTo>
                  <a:cubicBezTo>
                    <a:pt x="125247" y="792992"/>
                    <a:pt x="171496" y="793587"/>
                    <a:pt x="217678" y="793587"/>
                  </a:cubicBezTo>
                  <a:cubicBezTo>
                    <a:pt x="217678" y="793587"/>
                    <a:pt x="217678" y="793653"/>
                    <a:pt x="217744" y="793587"/>
                  </a:cubicBezTo>
                  <a:cubicBezTo>
                    <a:pt x="263927" y="793587"/>
                    <a:pt x="310175" y="792992"/>
                    <a:pt x="356358" y="793917"/>
                  </a:cubicBezTo>
                  <a:cubicBezTo>
                    <a:pt x="374791" y="794313"/>
                    <a:pt x="381398" y="788235"/>
                    <a:pt x="381200" y="769339"/>
                  </a:cubicBezTo>
                  <a:cubicBezTo>
                    <a:pt x="380473" y="693425"/>
                    <a:pt x="380737" y="617512"/>
                    <a:pt x="381596" y="541598"/>
                  </a:cubicBezTo>
                  <a:cubicBezTo>
                    <a:pt x="381794" y="523759"/>
                    <a:pt x="377170" y="515699"/>
                    <a:pt x="357877" y="515831"/>
                  </a:cubicBezTo>
                  <a:cubicBezTo>
                    <a:pt x="265446" y="516360"/>
                    <a:pt x="173015" y="516228"/>
                    <a:pt x="80584" y="515633"/>
                  </a:cubicBezTo>
                  <a:close/>
                  <a:moveTo>
                    <a:pt x="347041" y="355283"/>
                  </a:moveTo>
                  <a:cubicBezTo>
                    <a:pt x="274629" y="356208"/>
                    <a:pt x="202151" y="354160"/>
                    <a:pt x="129739" y="355944"/>
                  </a:cubicBezTo>
                  <a:cubicBezTo>
                    <a:pt x="37109" y="358256"/>
                    <a:pt x="56666" y="336916"/>
                    <a:pt x="53891" y="437936"/>
                  </a:cubicBezTo>
                  <a:cubicBezTo>
                    <a:pt x="53429" y="456369"/>
                    <a:pt x="60829" y="463108"/>
                    <a:pt x="79262" y="462712"/>
                  </a:cubicBezTo>
                  <a:cubicBezTo>
                    <a:pt x="124255" y="461787"/>
                    <a:pt x="169248" y="462381"/>
                    <a:pt x="214242" y="462381"/>
                  </a:cubicBezTo>
                  <a:cubicBezTo>
                    <a:pt x="244964" y="462381"/>
                    <a:pt x="275687" y="462381"/>
                    <a:pt x="306408" y="462381"/>
                  </a:cubicBezTo>
                  <a:cubicBezTo>
                    <a:pt x="382322" y="462381"/>
                    <a:pt x="380802" y="462381"/>
                    <a:pt x="381661" y="387789"/>
                  </a:cubicBezTo>
                  <a:cubicBezTo>
                    <a:pt x="381992" y="359644"/>
                    <a:pt x="370892" y="354953"/>
                    <a:pt x="347041" y="355283"/>
                  </a:cubicBezTo>
                  <a:close/>
                  <a:moveTo>
                    <a:pt x="470722" y="351979"/>
                  </a:moveTo>
                  <a:cubicBezTo>
                    <a:pt x="448523" y="350526"/>
                    <a:pt x="431610" y="355151"/>
                    <a:pt x="435046" y="384354"/>
                  </a:cubicBezTo>
                  <a:cubicBezTo>
                    <a:pt x="437226" y="402787"/>
                    <a:pt x="435905" y="421749"/>
                    <a:pt x="434913" y="440380"/>
                  </a:cubicBezTo>
                  <a:cubicBezTo>
                    <a:pt x="433988" y="457559"/>
                    <a:pt x="440794" y="463373"/>
                    <a:pt x="457971" y="463042"/>
                  </a:cubicBezTo>
                  <a:cubicBezTo>
                    <a:pt x="503030" y="462117"/>
                    <a:pt x="548156" y="462712"/>
                    <a:pt x="593215" y="462712"/>
                  </a:cubicBezTo>
                  <a:cubicBezTo>
                    <a:pt x="593215" y="462580"/>
                    <a:pt x="593215" y="462448"/>
                    <a:pt x="593281" y="462381"/>
                  </a:cubicBezTo>
                  <a:cubicBezTo>
                    <a:pt x="625193" y="462381"/>
                    <a:pt x="657038" y="462712"/>
                    <a:pt x="688950" y="462315"/>
                  </a:cubicBezTo>
                  <a:cubicBezTo>
                    <a:pt x="761957" y="461390"/>
                    <a:pt x="759248" y="478106"/>
                    <a:pt x="759776" y="388186"/>
                  </a:cubicBezTo>
                  <a:cubicBezTo>
                    <a:pt x="759908" y="363013"/>
                    <a:pt x="749469" y="354755"/>
                    <a:pt x="723835" y="355019"/>
                  </a:cubicBezTo>
                  <a:cubicBezTo>
                    <a:pt x="639464" y="355878"/>
                    <a:pt x="555027" y="357463"/>
                    <a:pt x="470722" y="351979"/>
                  </a:cubicBezTo>
                  <a:close/>
                  <a:moveTo>
                    <a:pt x="156052" y="58037"/>
                  </a:moveTo>
                  <a:cubicBezTo>
                    <a:pt x="143746" y="60185"/>
                    <a:pt x="133010" y="67056"/>
                    <a:pt x="123463" y="80831"/>
                  </a:cubicBezTo>
                  <a:cubicBezTo>
                    <a:pt x="110513" y="99462"/>
                    <a:pt x="120291" y="142143"/>
                    <a:pt x="143151" y="160576"/>
                  </a:cubicBezTo>
                  <a:cubicBezTo>
                    <a:pt x="199244" y="205966"/>
                    <a:pt x="266040" y="220568"/>
                    <a:pt x="342086" y="227769"/>
                  </a:cubicBezTo>
                  <a:cubicBezTo>
                    <a:pt x="311034" y="150666"/>
                    <a:pt x="276743" y="89155"/>
                    <a:pt x="198055" y="63587"/>
                  </a:cubicBezTo>
                  <a:cubicBezTo>
                    <a:pt x="182232" y="58467"/>
                    <a:pt x="168357" y="55890"/>
                    <a:pt x="156052" y="58037"/>
                  </a:cubicBezTo>
                  <a:close/>
                  <a:moveTo>
                    <a:pt x="654462" y="56286"/>
                  </a:moveTo>
                  <a:cubicBezTo>
                    <a:pt x="642900" y="54915"/>
                    <a:pt x="629984" y="57674"/>
                    <a:pt x="616671" y="62067"/>
                  </a:cubicBezTo>
                  <a:cubicBezTo>
                    <a:pt x="548223" y="84729"/>
                    <a:pt x="510761" y="134413"/>
                    <a:pt x="484069" y="198170"/>
                  </a:cubicBezTo>
                  <a:cubicBezTo>
                    <a:pt x="474026" y="222153"/>
                    <a:pt x="475480" y="227505"/>
                    <a:pt x="500256" y="225126"/>
                  </a:cubicBezTo>
                  <a:cubicBezTo>
                    <a:pt x="524966" y="226844"/>
                    <a:pt x="547628" y="216140"/>
                    <a:pt x="570224" y="209864"/>
                  </a:cubicBezTo>
                  <a:cubicBezTo>
                    <a:pt x="609403" y="198963"/>
                    <a:pt x="648450" y="184493"/>
                    <a:pt x="675869" y="150137"/>
                  </a:cubicBezTo>
                  <a:cubicBezTo>
                    <a:pt x="695029" y="126088"/>
                    <a:pt x="700050" y="99792"/>
                    <a:pt x="684127" y="75281"/>
                  </a:cubicBezTo>
                  <a:cubicBezTo>
                    <a:pt x="676232" y="63157"/>
                    <a:pt x="666024" y="57657"/>
                    <a:pt x="654462" y="56286"/>
                  </a:cubicBezTo>
                  <a:close/>
                  <a:moveTo>
                    <a:pt x="643874" y="71"/>
                  </a:moveTo>
                  <a:cubicBezTo>
                    <a:pt x="677492" y="1292"/>
                    <a:pt x="712439" y="18214"/>
                    <a:pt x="731962" y="44426"/>
                  </a:cubicBezTo>
                  <a:cubicBezTo>
                    <a:pt x="756408" y="77263"/>
                    <a:pt x="755614" y="131439"/>
                    <a:pt x="730508" y="170288"/>
                  </a:cubicBezTo>
                  <a:cubicBezTo>
                    <a:pt x="694963" y="225324"/>
                    <a:pt x="638936" y="248448"/>
                    <a:pt x="579672" y="264437"/>
                  </a:cubicBezTo>
                  <a:cubicBezTo>
                    <a:pt x="554632" y="271176"/>
                    <a:pt x="529922" y="282672"/>
                    <a:pt x="502768" y="279831"/>
                  </a:cubicBezTo>
                  <a:cubicBezTo>
                    <a:pt x="493518" y="282474"/>
                    <a:pt x="483078" y="282540"/>
                    <a:pt x="476537" y="291724"/>
                  </a:cubicBezTo>
                  <a:cubicBezTo>
                    <a:pt x="489355" y="300643"/>
                    <a:pt x="503956" y="298133"/>
                    <a:pt x="517963" y="298133"/>
                  </a:cubicBezTo>
                  <a:cubicBezTo>
                    <a:pt x="598898" y="298331"/>
                    <a:pt x="679833" y="298133"/>
                    <a:pt x="760768" y="298331"/>
                  </a:cubicBezTo>
                  <a:cubicBezTo>
                    <a:pt x="775700" y="298397"/>
                    <a:pt x="791292" y="296349"/>
                    <a:pt x="804903" y="305863"/>
                  </a:cubicBezTo>
                  <a:cubicBezTo>
                    <a:pt x="819239" y="346627"/>
                    <a:pt x="811377" y="388713"/>
                    <a:pt x="811642" y="430139"/>
                  </a:cubicBezTo>
                  <a:cubicBezTo>
                    <a:pt x="812435" y="555473"/>
                    <a:pt x="811113" y="680806"/>
                    <a:pt x="811839" y="806140"/>
                  </a:cubicBezTo>
                  <a:cubicBezTo>
                    <a:pt x="812038" y="838184"/>
                    <a:pt x="801005" y="849613"/>
                    <a:pt x="767639" y="849415"/>
                  </a:cubicBezTo>
                  <a:cubicBezTo>
                    <a:pt x="527873" y="848094"/>
                    <a:pt x="288108" y="848688"/>
                    <a:pt x="48342" y="848358"/>
                  </a:cubicBezTo>
                  <a:cubicBezTo>
                    <a:pt x="838" y="848292"/>
                    <a:pt x="45" y="846971"/>
                    <a:pt x="45" y="800722"/>
                  </a:cubicBezTo>
                  <a:cubicBezTo>
                    <a:pt x="45" y="647904"/>
                    <a:pt x="111" y="495019"/>
                    <a:pt x="111" y="342201"/>
                  </a:cubicBezTo>
                  <a:cubicBezTo>
                    <a:pt x="111" y="327996"/>
                    <a:pt x="-2069" y="313196"/>
                    <a:pt x="12863" y="304013"/>
                  </a:cubicBezTo>
                  <a:cubicBezTo>
                    <a:pt x="28588" y="298199"/>
                    <a:pt x="44907" y="298264"/>
                    <a:pt x="61358" y="298264"/>
                  </a:cubicBezTo>
                  <a:cubicBezTo>
                    <a:pt x="144473" y="298331"/>
                    <a:pt x="227589" y="298463"/>
                    <a:pt x="310703" y="298066"/>
                  </a:cubicBezTo>
                  <a:cubicBezTo>
                    <a:pt x="321936" y="298000"/>
                    <a:pt x="334621" y="302163"/>
                    <a:pt x="345456" y="290336"/>
                  </a:cubicBezTo>
                  <a:cubicBezTo>
                    <a:pt x="333894" y="275471"/>
                    <a:pt x="316122" y="285844"/>
                    <a:pt x="303436" y="279303"/>
                  </a:cubicBezTo>
                  <a:cubicBezTo>
                    <a:pt x="235187" y="272233"/>
                    <a:pt x="171628" y="250034"/>
                    <a:pt x="116393" y="210062"/>
                  </a:cubicBezTo>
                  <a:cubicBezTo>
                    <a:pt x="74506" y="179736"/>
                    <a:pt x="58054" y="135470"/>
                    <a:pt x="65719" y="82812"/>
                  </a:cubicBezTo>
                  <a:cubicBezTo>
                    <a:pt x="71400" y="43766"/>
                    <a:pt x="96639" y="21897"/>
                    <a:pt x="129607" y="7758"/>
                  </a:cubicBezTo>
                  <a:cubicBezTo>
                    <a:pt x="169315" y="-9222"/>
                    <a:pt x="206644" y="5313"/>
                    <a:pt x="242850" y="21632"/>
                  </a:cubicBezTo>
                  <a:cubicBezTo>
                    <a:pt x="301983" y="48324"/>
                    <a:pt x="339906" y="95960"/>
                    <a:pt x="369770" y="151326"/>
                  </a:cubicBezTo>
                  <a:cubicBezTo>
                    <a:pt x="374923" y="160906"/>
                    <a:pt x="377433" y="172204"/>
                    <a:pt x="383843" y="180661"/>
                  </a:cubicBezTo>
                  <a:cubicBezTo>
                    <a:pt x="394281" y="194404"/>
                    <a:pt x="391837" y="223672"/>
                    <a:pt x="407561" y="223078"/>
                  </a:cubicBezTo>
                  <a:cubicBezTo>
                    <a:pt x="429562" y="222285"/>
                    <a:pt x="426788" y="192289"/>
                    <a:pt x="433262" y="175970"/>
                  </a:cubicBezTo>
                  <a:cubicBezTo>
                    <a:pt x="466958" y="91071"/>
                    <a:pt x="524108" y="32468"/>
                    <a:pt x="611319" y="4322"/>
                  </a:cubicBezTo>
                  <a:cubicBezTo>
                    <a:pt x="621609" y="1002"/>
                    <a:pt x="632668" y="-336"/>
                    <a:pt x="643874" y="71"/>
                  </a:cubicBezTo>
                  <a:close/>
                </a:path>
              </a:pathLst>
            </a:custGeom>
            <a:solidFill>
              <a:srgbClr val="FCFBF4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20" name="그룹 2819">
            <a:extLst>
              <a:ext uri="{FF2B5EF4-FFF2-40B4-BE49-F238E27FC236}">
                <a16:creationId xmlns:a16="http://schemas.microsoft.com/office/drawing/2014/main" id="{CB9AABB0-B4D0-4189-91DE-27BF1EA7E9E0}"/>
              </a:ext>
            </a:extLst>
          </p:cNvPr>
          <p:cNvGrpSpPr/>
          <p:nvPr/>
        </p:nvGrpSpPr>
        <p:grpSpPr>
          <a:xfrm>
            <a:off x="10212725" y="1807522"/>
            <a:ext cx="492128" cy="492011"/>
            <a:chOff x="5399594" y="2928707"/>
            <a:chExt cx="550628" cy="550497"/>
          </a:xfrm>
        </p:grpSpPr>
        <p:sp>
          <p:nvSpPr>
            <p:cNvPr id="2821" name="Graphic 2">
              <a:extLst>
                <a:ext uri="{FF2B5EF4-FFF2-40B4-BE49-F238E27FC236}">
                  <a16:creationId xmlns:a16="http://schemas.microsoft.com/office/drawing/2014/main" id="{9B683314-03FD-4227-96E7-B152187CCE8C}"/>
                </a:ext>
              </a:extLst>
            </p:cNvPr>
            <p:cNvSpPr/>
            <p:nvPr/>
          </p:nvSpPr>
          <p:spPr>
            <a:xfrm>
              <a:off x="5399594" y="2928707"/>
              <a:ext cx="550628" cy="550497"/>
            </a:xfrm>
            <a:custGeom>
              <a:avLst/>
              <a:gdLst>
                <a:gd name="connsiteX0" fmla="*/ 1097875 w 1097875"/>
                <a:gd name="connsiteY0" fmla="*/ 549304 h 1097614"/>
                <a:gd name="connsiteX1" fmla="*/ 549829 w 1097875"/>
                <a:gd name="connsiteY1" fmla="*/ 1097613 h 1097614"/>
                <a:gd name="connsiteX2" fmla="*/ 0 w 1097875"/>
                <a:gd name="connsiteY2" fmla="*/ 549832 h 1097614"/>
                <a:gd name="connsiteX3" fmla="*/ 545997 w 1097875"/>
                <a:gd name="connsiteY3" fmla="*/ 3 h 1097614"/>
                <a:gd name="connsiteX4" fmla="*/ 1097875 w 1097875"/>
                <a:gd name="connsiteY4" fmla="*/ 549304 h 109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7875" h="1097614">
                  <a:moveTo>
                    <a:pt x="1097875" y="549304"/>
                  </a:moveTo>
                  <a:cubicBezTo>
                    <a:pt x="1097478" y="855139"/>
                    <a:pt x="854475" y="1098274"/>
                    <a:pt x="549829" y="1097613"/>
                  </a:cubicBezTo>
                  <a:cubicBezTo>
                    <a:pt x="244589" y="1096953"/>
                    <a:pt x="-132" y="853223"/>
                    <a:pt x="0" y="549832"/>
                  </a:cubicBezTo>
                  <a:cubicBezTo>
                    <a:pt x="66" y="248688"/>
                    <a:pt x="248025" y="-988"/>
                    <a:pt x="545997" y="3"/>
                  </a:cubicBezTo>
                  <a:cubicBezTo>
                    <a:pt x="853880" y="994"/>
                    <a:pt x="1098205" y="244195"/>
                    <a:pt x="1097875" y="549304"/>
                  </a:cubicBezTo>
                  <a:close/>
                </a:path>
              </a:pathLst>
            </a:custGeom>
            <a:solidFill>
              <a:schemeClr val="accent3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2" name="Freeform: Shape 200">
              <a:extLst>
                <a:ext uri="{FF2B5EF4-FFF2-40B4-BE49-F238E27FC236}">
                  <a16:creationId xmlns:a16="http://schemas.microsoft.com/office/drawing/2014/main" id="{9076F2F9-793B-4A9A-9873-EFBAE1816ECB}"/>
                </a:ext>
              </a:extLst>
            </p:cNvPr>
            <p:cNvSpPr/>
            <p:nvPr/>
          </p:nvSpPr>
          <p:spPr>
            <a:xfrm>
              <a:off x="5488660" y="3016022"/>
              <a:ext cx="374103" cy="339218"/>
            </a:xfrm>
            <a:custGeom>
              <a:avLst/>
              <a:gdLst>
                <a:gd name="connsiteX0" fmla="*/ 259728 w 745910"/>
                <a:gd name="connsiteY0" fmla="*/ 412030 h 676582"/>
                <a:gd name="connsiteX1" fmla="*/ 212356 w 745910"/>
                <a:gd name="connsiteY1" fmla="*/ 456891 h 676582"/>
                <a:gd name="connsiteX2" fmla="*/ 186390 w 745910"/>
                <a:gd name="connsiteY2" fmla="*/ 487085 h 676582"/>
                <a:gd name="connsiteX3" fmla="*/ 158773 w 745910"/>
                <a:gd name="connsiteY3" fmla="*/ 457222 h 676582"/>
                <a:gd name="connsiteX4" fmla="*/ 158641 w 745910"/>
                <a:gd name="connsiteY4" fmla="*/ 434163 h 676582"/>
                <a:gd name="connsiteX5" fmla="*/ 145889 w 745910"/>
                <a:gd name="connsiteY5" fmla="*/ 420157 h 676582"/>
                <a:gd name="connsiteX6" fmla="*/ 91581 w 745910"/>
                <a:gd name="connsiteY6" fmla="*/ 413880 h 676582"/>
                <a:gd name="connsiteX7" fmla="*/ 57820 w 745910"/>
                <a:gd name="connsiteY7" fmla="*/ 443017 h 676582"/>
                <a:gd name="connsiteX8" fmla="*/ 58348 w 745910"/>
                <a:gd name="connsiteY8" fmla="*/ 587907 h 676582"/>
                <a:gd name="connsiteX9" fmla="*/ 86098 w 745910"/>
                <a:gd name="connsiteY9" fmla="*/ 618497 h 676582"/>
                <a:gd name="connsiteX10" fmla="*/ 659316 w 745910"/>
                <a:gd name="connsiteY10" fmla="*/ 618100 h 676582"/>
                <a:gd name="connsiteX11" fmla="*/ 685876 w 745910"/>
                <a:gd name="connsiteY11" fmla="*/ 597883 h 676582"/>
                <a:gd name="connsiteX12" fmla="*/ 685809 w 745910"/>
                <a:gd name="connsiteY12" fmla="*/ 597915 h 676582"/>
                <a:gd name="connsiteX13" fmla="*/ 687130 w 745910"/>
                <a:gd name="connsiteY13" fmla="*/ 433371 h 676582"/>
                <a:gd name="connsiteX14" fmla="*/ 666649 w 745910"/>
                <a:gd name="connsiteY14" fmla="*/ 412691 h 676582"/>
                <a:gd name="connsiteX15" fmla="*/ 640287 w 745910"/>
                <a:gd name="connsiteY15" fmla="*/ 412889 h 676582"/>
                <a:gd name="connsiteX16" fmla="*/ 588819 w 745910"/>
                <a:gd name="connsiteY16" fmla="*/ 458477 h 676582"/>
                <a:gd name="connsiteX17" fmla="*/ 560277 w 745910"/>
                <a:gd name="connsiteY17" fmla="*/ 487151 h 676582"/>
                <a:gd name="connsiteX18" fmla="*/ 532792 w 745910"/>
                <a:gd name="connsiteY18" fmla="*/ 460657 h 676582"/>
                <a:gd name="connsiteX19" fmla="*/ 532330 w 745910"/>
                <a:gd name="connsiteY19" fmla="*/ 444338 h 676582"/>
                <a:gd name="connsiteX20" fmla="*/ 500088 w 745910"/>
                <a:gd name="connsiteY20" fmla="*/ 412294 h 676582"/>
                <a:gd name="connsiteX21" fmla="*/ 259728 w 745910"/>
                <a:gd name="connsiteY21" fmla="*/ 412030 h 676582"/>
                <a:gd name="connsiteX22" fmla="*/ 86990 w 745910"/>
                <a:gd name="connsiteY22" fmla="*/ 157044 h 676582"/>
                <a:gd name="connsiteX23" fmla="*/ 72685 w 745910"/>
                <a:gd name="connsiteY23" fmla="*/ 160702 h 676582"/>
                <a:gd name="connsiteX24" fmla="*/ 72685 w 745910"/>
                <a:gd name="connsiteY24" fmla="*/ 160703 h 676582"/>
                <a:gd name="connsiteX25" fmla="*/ 59480 w 745910"/>
                <a:gd name="connsiteY25" fmla="*/ 172356 h 676582"/>
                <a:gd name="connsiteX26" fmla="*/ 58811 w 745910"/>
                <a:gd name="connsiteY26" fmla="*/ 189906 h 676582"/>
                <a:gd name="connsiteX27" fmla="*/ 58018 w 745910"/>
                <a:gd name="connsiteY27" fmla="*/ 324951 h 676582"/>
                <a:gd name="connsiteX28" fmla="*/ 89467 w 745910"/>
                <a:gd name="connsiteY28" fmla="*/ 354815 h 676582"/>
                <a:gd name="connsiteX29" fmla="*/ 656342 w 745910"/>
                <a:gd name="connsiteY29" fmla="*/ 355013 h 676582"/>
                <a:gd name="connsiteX30" fmla="*/ 685611 w 745910"/>
                <a:gd name="connsiteY30" fmla="*/ 321648 h 676582"/>
                <a:gd name="connsiteX31" fmla="*/ 685499 w 745910"/>
                <a:gd name="connsiteY31" fmla="*/ 321799 h 676582"/>
                <a:gd name="connsiteX32" fmla="*/ 685611 w 745910"/>
                <a:gd name="connsiteY32" fmla="*/ 321581 h 676582"/>
                <a:gd name="connsiteX33" fmla="*/ 686866 w 745910"/>
                <a:gd name="connsiteY33" fmla="*/ 199948 h 676582"/>
                <a:gd name="connsiteX34" fmla="*/ 644713 w 745910"/>
                <a:gd name="connsiteY34" fmla="*/ 157333 h 676582"/>
                <a:gd name="connsiteX35" fmla="*/ 101690 w 745910"/>
                <a:gd name="connsiteY35" fmla="*/ 157399 h 676582"/>
                <a:gd name="connsiteX36" fmla="*/ 86990 w 745910"/>
                <a:gd name="connsiteY36" fmla="*/ 157044 h 676582"/>
                <a:gd name="connsiteX37" fmla="*/ 295141 w 745910"/>
                <a:gd name="connsiteY37" fmla="*/ 57503 h 676582"/>
                <a:gd name="connsiteX38" fmla="*/ 270695 w 745910"/>
                <a:gd name="connsiteY38" fmla="*/ 78711 h 676582"/>
                <a:gd name="connsiteX39" fmla="*/ 293951 w 745910"/>
                <a:gd name="connsiteY39" fmla="*/ 101637 h 676582"/>
                <a:gd name="connsiteX40" fmla="*/ 452319 w 745910"/>
                <a:gd name="connsiteY40" fmla="*/ 101637 h 676582"/>
                <a:gd name="connsiteX41" fmla="*/ 474915 w 745910"/>
                <a:gd name="connsiteY41" fmla="*/ 77984 h 676582"/>
                <a:gd name="connsiteX42" fmla="*/ 450271 w 745910"/>
                <a:gd name="connsiteY42" fmla="*/ 57503 h 676582"/>
                <a:gd name="connsiteX43" fmla="*/ 374358 w 745910"/>
                <a:gd name="connsiteY43" fmla="*/ 57701 h 676582"/>
                <a:gd name="connsiteX44" fmla="*/ 295141 w 745910"/>
                <a:gd name="connsiteY44" fmla="*/ 57503 h 676582"/>
                <a:gd name="connsiteX45" fmla="*/ 294482 w 745910"/>
                <a:gd name="connsiteY45" fmla="*/ 88 h 676582"/>
                <a:gd name="connsiteX46" fmla="*/ 479212 w 745910"/>
                <a:gd name="connsiteY46" fmla="*/ 88 h 676582"/>
                <a:gd name="connsiteX47" fmla="*/ 532133 w 745910"/>
                <a:gd name="connsiteY47" fmla="*/ 50829 h 676582"/>
                <a:gd name="connsiteX48" fmla="*/ 584989 w 745910"/>
                <a:gd name="connsiteY48" fmla="*/ 101240 h 676582"/>
                <a:gd name="connsiteX49" fmla="*/ 674050 w 745910"/>
                <a:gd name="connsiteY49" fmla="*/ 101901 h 676582"/>
                <a:gd name="connsiteX50" fmla="*/ 745141 w 745910"/>
                <a:gd name="connsiteY50" fmla="*/ 174049 h 676582"/>
                <a:gd name="connsiteX51" fmla="*/ 745141 w 745910"/>
                <a:gd name="connsiteY51" fmla="*/ 602773 h 676582"/>
                <a:gd name="connsiteX52" fmla="*/ 664073 w 745910"/>
                <a:gd name="connsiteY52" fmla="*/ 676308 h 676582"/>
                <a:gd name="connsiteX53" fmla="*/ 370462 w 745910"/>
                <a:gd name="connsiteY53" fmla="*/ 676440 h 676582"/>
                <a:gd name="connsiteX54" fmla="*/ 90063 w 745910"/>
                <a:gd name="connsiteY54" fmla="*/ 676374 h 676582"/>
                <a:gd name="connsiteX55" fmla="*/ 76 w 745910"/>
                <a:gd name="connsiteY55" fmla="*/ 585265 h 676582"/>
                <a:gd name="connsiteX56" fmla="*/ 76 w 745910"/>
                <a:gd name="connsiteY56" fmla="*/ 189509 h 676582"/>
                <a:gd name="connsiteX57" fmla="*/ 89005 w 745910"/>
                <a:gd name="connsiteY57" fmla="*/ 101174 h 676582"/>
                <a:gd name="connsiteX58" fmla="*/ 191281 w 745910"/>
                <a:gd name="connsiteY58" fmla="*/ 101571 h 676582"/>
                <a:gd name="connsiteX59" fmla="*/ 213678 w 745910"/>
                <a:gd name="connsiteY59" fmla="*/ 78644 h 676582"/>
                <a:gd name="connsiteX60" fmla="*/ 294482 w 745910"/>
                <a:gd name="connsiteY60" fmla="*/ 88 h 676582"/>
                <a:gd name="connsiteX0" fmla="*/ 259728 w 745910"/>
                <a:gd name="connsiteY0" fmla="*/ 411943 h 676353"/>
                <a:gd name="connsiteX1" fmla="*/ 212356 w 745910"/>
                <a:gd name="connsiteY1" fmla="*/ 456804 h 676353"/>
                <a:gd name="connsiteX2" fmla="*/ 186390 w 745910"/>
                <a:gd name="connsiteY2" fmla="*/ 486998 h 676353"/>
                <a:gd name="connsiteX3" fmla="*/ 158773 w 745910"/>
                <a:gd name="connsiteY3" fmla="*/ 457135 h 676353"/>
                <a:gd name="connsiteX4" fmla="*/ 158641 w 745910"/>
                <a:gd name="connsiteY4" fmla="*/ 434076 h 676353"/>
                <a:gd name="connsiteX5" fmla="*/ 145889 w 745910"/>
                <a:gd name="connsiteY5" fmla="*/ 416593 h 676353"/>
                <a:gd name="connsiteX6" fmla="*/ 91581 w 745910"/>
                <a:gd name="connsiteY6" fmla="*/ 413793 h 676353"/>
                <a:gd name="connsiteX7" fmla="*/ 57820 w 745910"/>
                <a:gd name="connsiteY7" fmla="*/ 442930 h 676353"/>
                <a:gd name="connsiteX8" fmla="*/ 58348 w 745910"/>
                <a:gd name="connsiteY8" fmla="*/ 587820 h 676353"/>
                <a:gd name="connsiteX9" fmla="*/ 86098 w 745910"/>
                <a:gd name="connsiteY9" fmla="*/ 618410 h 676353"/>
                <a:gd name="connsiteX10" fmla="*/ 659316 w 745910"/>
                <a:gd name="connsiteY10" fmla="*/ 618013 h 676353"/>
                <a:gd name="connsiteX11" fmla="*/ 685876 w 745910"/>
                <a:gd name="connsiteY11" fmla="*/ 597796 h 676353"/>
                <a:gd name="connsiteX12" fmla="*/ 685809 w 745910"/>
                <a:gd name="connsiteY12" fmla="*/ 597828 h 676353"/>
                <a:gd name="connsiteX13" fmla="*/ 687130 w 745910"/>
                <a:gd name="connsiteY13" fmla="*/ 433284 h 676353"/>
                <a:gd name="connsiteX14" fmla="*/ 666649 w 745910"/>
                <a:gd name="connsiteY14" fmla="*/ 412604 h 676353"/>
                <a:gd name="connsiteX15" fmla="*/ 640287 w 745910"/>
                <a:gd name="connsiteY15" fmla="*/ 412802 h 676353"/>
                <a:gd name="connsiteX16" fmla="*/ 588819 w 745910"/>
                <a:gd name="connsiteY16" fmla="*/ 458390 h 676353"/>
                <a:gd name="connsiteX17" fmla="*/ 560277 w 745910"/>
                <a:gd name="connsiteY17" fmla="*/ 487064 h 676353"/>
                <a:gd name="connsiteX18" fmla="*/ 532792 w 745910"/>
                <a:gd name="connsiteY18" fmla="*/ 460570 h 676353"/>
                <a:gd name="connsiteX19" fmla="*/ 532330 w 745910"/>
                <a:gd name="connsiteY19" fmla="*/ 444251 h 676353"/>
                <a:gd name="connsiteX20" fmla="*/ 500088 w 745910"/>
                <a:gd name="connsiteY20" fmla="*/ 412207 h 676353"/>
                <a:gd name="connsiteX21" fmla="*/ 259728 w 745910"/>
                <a:gd name="connsiteY21" fmla="*/ 411943 h 676353"/>
                <a:gd name="connsiteX22" fmla="*/ 86990 w 745910"/>
                <a:gd name="connsiteY22" fmla="*/ 156957 h 676353"/>
                <a:gd name="connsiteX23" fmla="*/ 72685 w 745910"/>
                <a:gd name="connsiteY23" fmla="*/ 160615 h 676353"/>
                <a:gd name="connsiteX24" fmla="*/ 72685 w 745910"/>
                <a:gd name="connsiteY24" fmla="*/ 160616 h 676353"/>
                <a:gd name="connsiteX25" fmla="*/ 59480 w 745910"/>
                <a:gd name="connsiteY25" fmla="*/ 172269 h 676353"/>
                <a:gd name="connsiteX26" fmla="*/ 58811 w 745910"/>
                <a:gd name="connsiteY26" fmla="*/ 189819 h 676353"/>
                <a:gd name="connsiteX27" fmla="*/ 58018 w 745910"/>
                <a:gd name="connsiteY27" fmla="*/ 324864 h 676353"/>
                <a:gd name="connsiteX28" fmla="*/ 89467 w 745910"/>
                <a:gd name="connsiteY28" fmla="*/ 354728 h 676353"/>
                <a:gd name="connsiteX29" fmla="*/ 656342 w 745910"/>
                <a:gd name="connsiteY29" fmla="*/ 354926 h 676353"/>
                <a:gd name="connsiteX30" fmla="*/ 685611 w 745910"/>
                <a:gd name="connsiteY30" fmla="*/ 321561 h 676353"/>
                <a:gd name="connsiteX31" fmla="*/ 685499 w 745910"/>
                <a:gd name="connsiteY31" fmla="*/ 321712 h 676353"/>
                <a:gd name="connsiteX32" fmla="*/ 685611 w 745910"/>
                <a:gd name="connsiteY32" fmla="*/ 321494 h 676353"/>
                <a:gd name="connsiteX33" fmla="*/ 686866 w 745910"/>
                <a:gd name="connsiteY33" fmla="*/ 199861 h 676353"/>
                <a:gd name="connsiteX34" fmla="*/ 644713 w 745910"/>
                <a:gd name="connsiteY34" fmla="*/ 157246 h 676353"/>
                <a:gd name="connsiteX35" fmla="*/ 101690 w 745910"/>
                <a:gd name="connsiteY35" fmla="*/ 157312 h 676353"/>
                <a:gd name="connsiteX36" fmla="*/ 86990 w 745910"/>
                <a:gd name="connsiteY36" fmla="*/ 156957 h 676353"/>
                <a:gd name="connsiteX37" fmla="*/ 295141 w 745910"/>
                <a:gd name="connsiteY37" fmla="*/ 57416 h 676353"/>
                <a:gd name="connsiteX38" fmla="*/ 270695 w 745910"/>
                <a:gd name="connsiteY38" fmla="*/ 78624 h 676353"/>
                <a:gd name="connsiteX39" fmla="*/ 293951 w 745910"/>
                <a:gd name="connsiteY39" fmla="*/ 101550 h 676353"/>
                <a:gd name="connsiteX40" fmla="*/ 452319 w 745910"/>
                <a:gd name="connsiteY40" fmla="*/ 101550 h 676353"/>
                <a:gd name="connsiteX41" fmla="*/ 474915 w 745910"/>
                <a:gd name="connsiteY41" fmla="*/ 77897 h 676353"/>
                <a:gd name="connsiteX42" fmla="*/ 450271 w 745910"/>
                <a:gd name="connsiteY42" fmla="*/ 57416 h 676353"/>
                <a:gd name="connsiteX43" fmla="*/ 374358 w 745910"/>
                <a:gd name="connsiteY43" fmla="*/ 57614 h 676353"/>
                <a:gd name="connsiteX44" fmla="*/ 295141 w 745910"/>
                <a:gd name="connsiteY44" fmla="*/ 57416 h 676353"/>
                <a:gd name="connsiteX45" fmla="*/ 294482 w 745910"/>
                <a:gd name="connsiteY45" fmla="*/ 1 h 676353"/>
                <a:gd name="connsiteX46" fmla="*/ 479212 w 745910"/>
                <a:gd name="connsiteY46" fmla="*/ 1 h 676353"/>
                <a:gd name="connsiteX47" fmla="*/ 532133 w 745910"/>
                <a:gd name="connsiteY47" fmla="*/ 50742 h 676353"/>
                <a:gd name="connsiteX48" fmla="*/ 584989 w 745910"/>
                <a:gd name="connsiteY48" fmla="*/ 101153 h 676353"/>
                <a:gd name="connsiteX49" fmla="*/ 674050 w 745910"/>
                <a:gd name="connsiteY49" fmla="*/ 101814 h 676353"/>
                <a:gd name="connsiteX50" fmla="*/ 745141 w 745910"/>
                <a:gd name="connsiteY50" fmla="*/ 173962 h 676353"/>
                <a:gd name="connsiteX51" fmla="*/ 745141 w 745910"/>
                <a:gd name="connsiteY51" fmla="*/ 602686 h 676353"/>
                <a:gd name="connsiteX52" fmla="*/ 664073 w 745910"/>
                <a:gd name="connsiteY52" fmla="*/ 676221 h 676353"/>
                <a:gd name="connsiteX53" fmla="*/ 370462 w 745910"/>
                <a:gd name="connsiteY53" fmla="*/ 676353 h 676353"/>
                <a:gd name="connsiteX54" fmla="*/ 90063 w 745910"/>
                <a:gd name="connsiteY54" fmla="*/ 676287 h 676353"/>
                <a:gd name="connsiteX55" fmla="*/ 76 w 745910"/>
                <a:gd name="connsiteY55" fmla="*/ 585178 h 676353"/>
                <a:gd name="connsiteX56" fmla="*/ 76 w 745910"/>
                <a:gd name="connsiteY56" fmla="*/ 189422 h 676353"/>
                <a:gd name="connsiteX57" fmla="*/ 89005 w 745910"/>
                <a:gd name="connsiteY57" fmla="*/ 101087 h 676353"/>
                <a:gd name="connsiteX58" fmla="*/ 191281 w 745910"/>
                <a:gd name="connsiteY58" fmla="*/ 101484 h 676353"/>
                <a:gd name="connsiteX59" fmla="*/ 213678 w 745910"/>
                <a:gd name="connsiteY59" fmla="*/ 78557 h 676353"/>
                <a:gd name="connsiteX60" fmla="*/ 294482 w 745910"/>
                <a:gd name="connsiteY60" fmla="*/ 1 h 676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745910" h="676353">
                  <a:moveTo>
                    <a:pt x="259728" y="411943"/>
                  </a:moveTo>
                  <a:cubicBezTo>
                    <a:pt x="224843" y="410820"/>
                    <a:pt x="205616" y="416238"/>
                    <a:pt x="212356" y="456804"/>
                  </a:cubicBezTo>
                  <a:cubicBezTo>
                    <a:pt x="215197" y="473586"/>
                    <a:pt x="206409" y="487328"/>
                    <a:pt x="186390" y="486998"/>
                  </a:cubicBezTo>
                  <a:cubicBezTo>
                    <a:pt x="167494" y="486668"/>
                    <a:pt x="159368" y="474973"/>
                    <a:pt x="158773" y="457135"/>
                  </a:cubicBezTo>
                  <a:cubicBezTo>
                    <a:pt x="158509" y="449471"/>
                    <a:pt x="158377" y="441741"/>
                    <a:pt x="158641" y="434076"/>
                  </a:cubicBezTo>
                  <a:cubicBezTo>
                    <a:pt x="158972" y="424959"/>
                    <a:pt x="155866" y="414413"/>
                    <a:pt x="145889" y="416593"/>
                  </a:cubicBezTo>
                  <a:cubicBezTo>
                    <a:pt x="126861" y="420755"/>
                    <a:pt x="110279" y="410094"/>
                    <a:pt x="91581" y="413793"/>
                  </a:cubicBezTo>
                  <a:cubicBezTo>
                    <a:pt x="67730" y="408838"/>
                    <a:pt x="56300" y="414190"/>
                    <a:pt x="57820" y="442930"/>
                  </a:cubicBezTo>
                  <a:cubicBezTo>
                    <a:pt x="60463" y="491094"/>
                    <a:pt x="58943" y="539523"/>
                    <a:pt x="58348" y="587820"/>
                  </a:cubicBezTo>
                  <a:cubicBezTo>
                    <a:pt x="58150" y="607574"/>
                    <a:pt x="63502" y="618476"/>
                    <a:pt x="86098" y="618410"/>
                  </a:cubicBezTo>
                  <a:lnTo>
                    <a:pt x="659316" y="618013"/>
                  </a:lnTo>
                  <a:cubicBezTo>
                    <a:pt x="673190" y="618013"/>
                    <a:pt x="686602" y="617088"/>
                    <a:pt x="685876" y="597796"/>
                  </a:cubicBezTo>
                  <a:cubicBezTo>
                    <a:pt x="685854" y="597807"/>
                    <a:pt x="685831" y="597817"/>
                    <a:pt x="685809" y="597828"/>
                  </a:cubicBezTo>
                  <a:cubicBezTo>
                    <a:pt x="686249" y="542980"/>
                    <a:pt x="686690" y="488132"/>
                    <a:pt x="687130" y="433284"/>
                  </a:cubicBezTo>
                  <a:cubicBezTo>
                    <a:pt x="687394" y="417757"/>
                    <a:pt x="682638" y="410952"/>
                    <a:pt x="666649" y="412604"/>
                  </a:cubicBezTo>
                  <a:cubicBezTo>
                    <a:pt x="657927" y="413529"/>
                    <a:pt x="649074" y="412802"/>
                    <a:pt x="640287" y="412802"/>
                  </a:cubicBezTo>
                  <a:cubicBezTo>
                    <a:pt x="593575" y="412802"/>
                    <a:pt x="593179" y="412802"/>
                    <a:pt x="588819" y="458390"/>
                  </a:cubicBezTo>
                  <a:cubicBezTo>
                    <a:pt x="587101" y="476625"/>
                    <a:pt x="579239" y="487328"/>
                    <a:pt x="560277" y="487064"/>
                  </a:cubicBezTo>
                  <a:cubicBezTo>
                    <a:pt x="543231" y="486866"/>
                    <a:pt x="534179" y="477352"/>
                    <a:pt x="532792" y="460570"/>
                  </a:cubicBezTo>
                  <a:cubicBezTo>
                    <a:pt x="532330" y="455152"/>
                    <a:pt x="531272" y="449471"/>
                    <a:pt x="532330" y="444251"/>
                  </a:cubicBezTo>
                  <a:cubicBezTo>
                    <a:pt x="537879" y="416766"/>
                    <a:pt x="524995" y="411745"/>
                    <a:pt x="500088" y="412207"/>
                  </a:cubicBezTo>
                  <a:cubicBezTo>
                    <a:pt x="420012" y="413661"/>
                    <a:pt x="339804" y="414388"/>
                    <a:pt x="259728" y="411943"/>
                  </a:cubicBezTo>
                  <a:close/>
                  <a:moveTo>
                    <a:pt x="86990" y="156957"/>
                  </a:moveTo>
                  <a:cubicBezTo>
                    <a:pt x="82100" y="157114"/>
                    <a:pt x="77277" y="157939"/>
                    <a:pt x="72685" y="160615"/>
                  </a:cubicBezTo>
                  <a:lnTo>
                    <a:pt x="72685" y="160616"/>
                  </a:lnTo>
                  <a:lnTo>
                    <a:pt x="59480" y="172269"/>
                  </a:lnTo>
                  <a:cubicBezTo>
                    <a:pt x="58117" y="177612"/>
                    <a:pt x="58844" y="183938"/>
                    <a:pt x="58811" y="189819"/>
                  </a:cubicBezTo>
                  <a:cubicBezTo>
                    <a:pt x="58613" y="234812"/>
                    <a:pt x="60397" y="279937"/>
                    <a:pt x="58018" y="324864"/>
                  </a:cubicBezTo>
                  <a:cubicBezTo>
                    <a:pt x="56631" y="350830"/>
                    <a:pt x="66012" y="354860"/>
                    <a:pt x="89467" y="354728"/>
                  </a:cubicBezTo>
                  <a:lnTo>
                    <a:pt x="656342" y="354926"/>
                  </a:lnTo>
                  <a:cubicBezTo>
                    <a:pt x="683893" y="355058"/>
                    <a:pt x="691425" y="346403"/>
                    <a:pt x="685611" y="321561"/>
                  </a:cubicBezTo>
                  <a:lnTo>
                    <a:pt x="685499" y="321712"/>
                  </a:lnTo>
                  <a:cubicBezTo>
                    <a:pt x="685536" y="321639"/>
                    <a:pt x="685574" y="321567"/>
                    <a:pt x="685611" y="321494"/>
                  </a:cubicBezTo>
                  <a:cubicBezTo>
                    <a:pt x="686007" y="280994"/>
                    <a:pt x="686668" y="240427"/>
                    <a:pt x="686866" y="199861"/>
                  </a:cubicBezTo>
                  <a:cubicBezTo>
                    <a:pt x="687064" y="158501"/>
                    <a:pt x="685875" y="157246"/>
                    <a:pt x="644713" y="157246"/>
                  </a:cubicBezTo>
                  <a:lnTo>
                    <a:pt x="101690" y="157312"/>
                  </a:lnTo>
                  <a:cubicBezTo>
                    <a:pt x="96834" y="157312"/>
                    <a:pt x="91879" y="156800"/>
                    <a:pt x="86990" y="156957"/>
                  </a:cubicBezTo>
                  <a:close/>
                  <a:moveTo>
                    <a:pt x="295141" y="57416"/>
                  </a:moveTo>
                  <a:cubicBezTo>
                    <a:pt x="279615" y="56953"/>
                    <a:pt x="270431" y="59662"/>
                    <a:pt x="270695" y="78624"/>
                  </a:cubicBezTo>
                  <a:cubicBezTo>
                    <a:pt x="270959" y="95868"/>
                    <a:pt x="276972" y="101748"/>
                    <a:pt x="293951" y="101550"/>
                  </a:cubicBezTo>
                  <a:cubicBezTo>
                    <a:pt x="346740" y="100823"/>
                    <a:pt x="399530" y="100757"/>
                    <a:pt x="452319" y="101550"/>
                  </a:cubicBezTo>
                  <a:cubicBezTo>
                    <a:pt x="470158" y="101814"/>
                    <a:pt x="474255" y="94216"/>
                    <a:pt x="474915" y="77897"/>
                  </a:cubicBezTo>
                  <a:cubicBezTo>
                    <a:pt x="475708" y="58010"/>
                    <a:pt x="465137" y="57019"/>
                    <a:pt x="450271" y="57416"/>
                  </a:cubicBezTo>
                  <a:cubicBezTo>
                    <a:pt x="424967" y="58076"/>
                    <a:pt x="399662" y="57614"/>
                    <a:pt x="374358" y="57614"/>
                  </a:cubicBezTo>
                  <a:lnTo>
                    <a:pt x="295141" y="57416"/>
                  </a:lnTo>
                  <a:close/>
                  <a:moveTo>
                    <a:pt x="294482" y="1"/>
                  </a:moveTo>
                  <a:lnTo>
                    <a:pt x="479212" y="1"/>
                  </a:lnTo>
                  <a:cubicBezTo>
                    <a:pt x="524469" y="133"/>
                    <a:pt x="531538" y="7136"/>
                    <a:pt x="532133" y="50742"/>
                  </a:cubicBezTo>
                  <a:cubicBezTo>
                    <a:pt x="532860" y="101285"/>
                    <a:pt x="532860" y="101219"/>
                    <a:pt x="584989" y="101153"/>
                  </a:cubicBezTo>
                  <a:lnTo>
                    <a:pt x="674050" y="101814"/>
                  </a:lnTo>
                  <a:cubicBezTo>
                    <a:pt x="714352" y="103796"/>
                    <a:pt x="744876" y="133593"/>
                    <a:pt x="745141" y="173962"/>
                  </a:cubicBezTo>
                  <a:cubicBezTo>
                    <a:pt x="746066" y="316870"/>
                    <a:pt x="746263" y="459778"/>
                    <a:pt x="745141" y="602686"/>
                  </a:cubicBezTo>
                  <a:cubicBezTo>
                    <a:pt x="744810" y="645895"/>
                    <a:pt x="710190" y="675957"/>
                    <a:pt x="664073" y="676221"/>
                  </a:cubicBezTo>
                  <a:lnTo>
                    <a:pt x="370462" y="676353"/>
                  </a:lnTo>
                  <a:lnTo>
                    <a:pt x="90063" y="676287"/>
                  </a:lnTo>
                  <a:cubicBezTo>
                    <a:pt x="28487" y="676155"/>
                    <a:pt x="142" y="647415"/>
                    <a:pt x="76" y="585178"/>
                  </a:cubicBezTo>
                  <a:cubicBezTo>
                    <a:pt x="10" y="453237"/>
                    <a:pt x="-56" y="321362"/>
                    <a:pt x="76" y="189422"/>
                  </a:cubicBezTo>
                  <a:cubicBezTo>
                    <a:pt x="142" y="128176"/>
                    <a:pt x="27231" y="101417"/>
                    <a:pt x="89005" y="101087"/>
                  </a:cubicBezTo>
                  <a:lnTo>
                    <a:pt x="191281" y="101484"/>
                  </a:lnTo>
                  <a:cubicBezTo>
                    <a:pt x="208789" y="102012"/>
                    <a:pt x="213084" y="95471"/>
                    <a:pt x="213678" y="78557"/>
                  </a:cubicBezTo>
                  <a:cubicBezTo>
                    <a:pt x="216387" y="-65"/>
                    <a:pt x="216982" y="1"/>
                    <a:pt x="294482" y="1"/>
                  </a:cubicBezTo>
                  <a:close/>
                </a:path>
              </a:pathLst>
            </a:custGeom>
            <a:solidFill>
              <a:srgbClr val="F9FAF9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23" name="그룹 2822">
            <a:extLst>
              <a:ext uri="{FF2B5EF4-FFF2-40B4-BE49-F238E27FC236}">
                <a16:creationId xmlns:a16="http://schemas.microsoft.com/office/drawing/2014/main" id="{11A0A1AD-1012-40A0-AEE8-EB689FA449AE}"/>
              </a:ext>
            </a:extLst>
          </p:cNvPr>
          <p:cNvGrpSpPr/>
          <p:nvPr/>
        </p:nvGrpSpPr>
        <p:grpSpPr>
          <a:xfrm>
            <a:off x="7537054" y="4316142"/>
            <a:ext cx="472636" cy="473031"/>
            <a:chOff x="3259986" y="2446265"/>
            <a:chExt cx="528819" cy="529261"/>
          </a:xfrm>
        </p:grpSpPr>
        <p:sp>
          <p:nvSpPr>
            <p:cNvPr id="2824" name="Graphic 2">
              <a:extLst>
                <a:ext uri="{FF2B5EF4-FFF2-40B4-BE49-F238E27FC236}">
                  <a16:creationId xmlns:a16="http://schemas.microsoft.com/office/drawing/2014/main" id="{C8146718-9D1B-4241-AC7F-387060ED808B}"/>
                </a:ext>
              </a:extLst>
            </p:cNvPr>
            <p:cNvSpPr/>
            <p:nvPr/>
          </p:nvSpPr>
          <p:spPr>
            <a:xfrm>
              <a:off x="3259986" y="2446265"/>
              <a:ext cx="528819" cy="529261"/>
            </a:xfrm>
            <a:custGeom>
              <a:avLst/>
              <a:gdLst>
                <a:gd name="connsiteX0" fmla="*/ 1054337 w 1054391"/>
                <a:gd name="connsiteY0" fmla="*/ 530437 h 1055273"/>
                <a:gd name="connsiteX1" fmla="*/ 521091 w 1054391"/>
                <a:gd name="connsiteY1" fmla="*/ 1055226 h 1055273"/>
                <a:gd name="connsiteX2" fmla="*/ 2 w 1054391"/>
                <a:gd name="connsiteY2" fmla="*/ 530239 h 1055273"/>
                <a:gd name="connsiteX3" fmla="*/ 536023 w 1054391"/>
                <a:gd name="connsiteY3" fmla="*/ 32 h 1055273"/>
                <a:gd name="connsiteX4" fmla="*/ 1054337 w 1054391"/>
                <a:gd name="connsiteY4" fmla="*/ 530437 h 105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4391" h="1055273">
                  <a:moveTo>
                    <a:pt x="1054337" y="530437"/>
                  </a:moveTo>
                  <a:cubicBezTo>
                    <a:pt x="1058367" y="800066"/>
                    <a:pt x="837498" y="1059322"/>
                    <a:pt x="521091" y="1055226"/>
                  </a:cubicBezTo>
                  <a:cubicBezTo>
                    <a:pt x="226752" y="1051460"/>
                    <a:pt x="729" y="820679"/>
                    <a:pt x="2" y="530239"/>
                  </a:cubicBezTo>
                  <a:cubicBezTo>
                    <a:pt x="-857" y="219911"/>
                    <a:pt x="249084" y="-3073"/>
                    <a:pt x="536023" y="32"/>
                  </a:cubicBezTo>
                  <a:cubicBezTo>
                    <a:pt x="824020" y="3269"/>
                    <a:pt x="1055527" y="238873"/>
                    <a:pt x="1054337" y="530437"/>
                  </a:cubicBezTo>
                  <a:close/>
                </a:path>
              </a:pathLst>
            </a:custGeom>
            <a:solidFill>
              <a:schemeClr val="accent1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5" name="Freeform: Shape 203">
              <a:extLst>
                <a:ext uri="{FF2B5EF4-FFF2-40B4-BE49-F238E27FC236}">
                  <a16:creationId xmlns:a16="http://schemas.microsoft.com/office/drawing/2014/main" id="{030E8E91-3E35-4304-B8F6-EBA002716F9F}"/>
                </a:ext>
              </a:extLst>
            </p:cNvPr>
            <p:cNvSpPr/>
            <p:nvPr/>
          </p:nvSpPr>
          <p:spPr>
            <a:xfrm>
              <a:off x="3377877" y="2530112"/>
              <a:ext cx="334083" cy="320251"/>
            </a:xfrm>
            <a:custGeom>
              <a:avLst/>
              <a:gdLst>
                <a:gd name="connsiteX0" fmla="*/ 93095 w 666114"/>
                <a:gd name="connsiteY0" fmla="*/ 458183 h 638535"/>
                <a:gd name="connsiteX1" fmla="*/ 57170 w 666114"/>
                <a:gd name="connsiteY1" fmla="*/ 467647 h 638535"/>
                <a:gd name="connsiteX2" fmla="*/ 51488 w 666114"/>
                <a:gd name="connsiteY2" fmla="*/ 550763 h 638535"/>
                <a:gd name="connsiteX3" fmla="*/ 87628 w 666114"/>
                <a:gd name="connsiteY3" fmla="*/ 586770 h 638535"/>
                <a:gd name="connsiteX4" fmla="*/ 331952 w 666114"/>
                <a:gd name="connsiteY4" fmla="*/ 586374 h 638535"/>
                <a:gd name="connsiteX5" fmla="*/ 579514 w 666114"/>
                <a:gd name="connsiteY5" fmla="*/ 586902 h 638535"/>
                <a:gd name="connsiteX6" fmla="*/ 615522 w 666114"/>
                <a:gd name="connsiteY6" fmla="*/ 543231 h 638535"/>
                <a:gd name="connsiteX7" fmla="*/ 581364 w 666114"/>
                <a:gd name="connsiteY7" fmla="*/ 514358 h 638535"/>
                <a:gd name="connsiteX8" fmla="*/ 307375 w 666114"/>
                <a:gd name="connsiteY8" fmla="*/ 515151 h 638535"/>
                <a:gd name="connsiteX9" fmla="*/ 234896 w 666114"/>
                <a:gd name="connsiteY9" fmla="*/ 491829 h 638535"/>
                <a:gd name="connsiteX10" fmla="*/ 138633 w 666114"/>
                <a:gd name="connsiteY10" fmla="*/ 460710 h 638535"/>
                <a:gd name="connsiteX11" fmla="*/ 93095 w 666114"/>
                <a:gd name="connsiteY11" fmla="*/ 458183 h 638535"/>
                <a:gd name="connsiteX12" fmla="*/ 563940 w 666114"/>
                <a:gd name="connsiteY12" fmla="*/ 328877 h 638535"/>
                <a:gd name="connsiteX13" fmla="*/ 573767 w 666114"/>
                <a:gd name="connsiteY13" fmla="*/ 343701 h 638535"/>
                <a:gd name="connsiteX14" fmla="*/ 547009 w 666114"/>
                <a:gd name="connsiteY14" fmla="*/ 361870 h 638535"/>
                <a:gd name="connsiteX15" fmla="*/ 342921 w 666114"/>
                <a:gd name="connsiteY15" fmla="*/ 362002 h 638535"/>
                <a:gd name="connsiteX16" fmla="*/ 342987 w 666114"/>
                <a:gd name="connsiteY16" fmla="*/ 361738 h 638535"/>
                <a:gd name="connsiteX17" fmla="*/ 138899 w 666114"/>
                <a:gd name="connsiteY17" fmla="*/ 361539 h 638535"/>
                <a:gd name="connsiteX18" fmla="*/ 114849 w 666114"/>
                <a:gd name="connsiteY18" fmla="*/ 345485 h 638535"/>
                <a:gd name="connsiteX19" fmla="*/ 138899 w 666114"/>
                <a:gd name="connsiteY19" fmla="*/ 329166 h 638535"/>
                <a:gd name="connsiteX20" fmla="*/ 547075 w 666114"/>
                <a:gd name="connsiteY20" fmla="*/ 329364 h 638535"/>
                <a:gd name="connsiteX21" fmla="*/ 563940 w 666114"/>
                <a:gd name="connsiteY21" fmla="*/ 328877 h 638535"/>
                <a:gd name="connsiteX22" fmla="*/ 549255 w 666114"/>
                <a:gd name="connsiteY22" fmla="*/ 236140 h 638535"/>
                <a:gd name="connsiteX23" fmla="*/ 573700 w 666114"/>
                <a:gd name="connsiteY23" fmla="*/ 253384 h 638535"/>
                <a:gd name="connsiteX24" fmla="*/ 547999 w 666114"/>
                <a:gd name="connsiteY24" fmla="*/ 269042 h 638535"/>
                <a:gd name="connsiteX25" fmla="*/ 340013 w 666114"/>
                <a:gd name="connsiteY25" fmla="*/ 269241 h 638535"/>
                <a:gd name="connsiteX26" fmla="*/ 340013 w 666114"/>
                <a:gd name="connsiteY26" fmla="*/ 269439 h 638535"/>
                <a:gd name="connsiteX27" fmla="*/ 141937 w 666114"/>
                <a:gd name="connsiteY27" fmla="*/ 269241 h 638535"/>
                <a:gd name="connsiteX28" fmla="*/ 114188 w 666114"/>
                <a:gd name="connsiteY28" fmla="*/ 252195 h 638535"/>
                <a:gd name="connsiteX29" fmla="*/ 139955 w 666114"/>
                <a:gd name="connsiteY29" fmla="*/ 236338 h 638535"/>
                <a:gd name="connsiteX30" fmla="*/ 549255 w 666114"/>
                <a:gd name="connsiteY30" fmla="*/ 236140 h 638535"/>
                <a:gd name="connsiteX31" fmla="*/ 577334 w 666114"/>
                <a:gd name="connsiteY31" fmla="*/ 151108 h 638535"/>
                <a:gd name="connsiteX32" fmla="*/ 336512 w 666114"/>
                <a:gd name="connsiteY32" fmla="*/ 151438 h 638535"/>
                <a:gd name="connsiteX33" fmla="*/ 336578 w 666114"/>
                <a:gd name="connsiteY33" fmla="*/ 151703 h 638535"/>
                <a:gd name="connsiteX34" fmla="*/ 89214 w 666114"/>
                <a:gd name="connsiteY34" fmla="*/ 151306 h 638535"/>
                <a:gd name="connsiteX35" fmla="*/ 51488 w 666114"/>
                <a:gd name="connsiteY35" fmla="*/ 189692 h 638535"/>
                <a:gd name="connsiteX36" fmla="*/ 52281 w 666114"/>
                <a:gd name="connsiteY36" fmla="*/ 318264 h 638535"/>
                <a:gd name="connsiteX37" fmla="*/ 58492 w 666114"/>
                <a:gd name="connsiteY37" fmla="*/ 403691 h 638535"/>
                <a:gd name="connsiteX38" fmla="*/ 141144 w 666114"/>
                <a:gd name="connsiteY38" fmla="*/ 408118 h 638535"/>
                <a:gd name="connsiteX39" fmla="*/ 253132 w 666114"/>
                <a:gd name="connsiteY39" fmla="*/ 442606 h 638535"/>
                <a:gd name="connsiteX40" fmla="*/ 328848 w 666114"/>
                <a:gd name="connsiteY40" fmla="*/ 467052 h 638535"/>
                <a:gd name="connsiteX41" fmla="*/ 582818 w 666114"/>
                <a:gd name="connsiteY41" fmla="*/ 467184 h 638535"/>
                <a:gd name="connsiteX42" fmla="*/ 615391 w 666114"/>
                <a:gd name="connsiteY42" fmla="*/ 433489 h 638535"/>
                <a:gd name="connsiteX43" fmla="*/ 615523 w 666114"/>
                <a:gd name="connsiteY43" fmla="*/ 189494 h 638535"/>
                <a:gd name="connsiteX44" fmla="*/ 577334 w 666114"/>
                <a:gd name="connsiteY44" fmla="*/ 151108 h 638535"/>
                <a:gd name="connsiteX45" fmla="*/ 76198 w 666114"/>
                <a:gd name="connsiteY45" fmla="*/ 51410 h 638535"/>
                <a:gd name="connsiteX46" fmla="*/ 52149 w 666114"/>
                <a:gd name="connsiteY46" fmla="*/ 79489 h 638535"/>
                <a:gd name="connsiteX47" fmla="*/ 76132 w 666114"/>
                <a:gd name="connsiteY47" fmla="*/ 104133 h 638535"/>
                <a:gd name="connsiteX48" fmla="*/ 293765 w 666114"/>
                <a:gd name="connsiteY48" fmla="*/ 103737 h 638535"/>
                <a:gd name="connsiteX49" fmla="*/ 224194 w 666114"/>
                <a:gd name="connsiteY49" fmla="*/ 51806 h 638535"/>
                <a:gd name="connsiteX50" fmla="*/ 76198 w 666114"/>
                <a:gd name="connsiteY50" fmla="*/ 51410 h 638535"/>
                <a:gd name="connsiteX51" fmla="*/ 238266 w 666114"/>
                <a:gd name="connsiteY51" fmla="*/ 8 h 638535"/>
                <a:gd name="connsiteX52" fmla="*/ 283458 w 666114"/>
                <a:gd name="connsiteY52" fmla="*/ 21547 h 638535"/>
                <a:gd name="connsiteX53" fmla="*/ 474398 w 666114"/>
                <a:gd name="connsiteY53" fmla="*/ 104728 h 638535"/>
                <a:gd name="connsiteX54" fmla="*/ 596230 w 666114"/>
                <a:gd name="connsiteY54" fmla="*/ 103935 h 638535"/>
                <a:gd name="connsiteX55" fmla="*/ 665537 w 666114"/>
                <a:gd name="connsiteY55" fmla="*/ 170731 h 638535"/>
                <a:gd name="connsiteX56" fmla="*/ 665603 w 666114"/>
                <a:gd name="connsiteY56" fmla="*/ 566355 h 638535"/>
                <a:gd name="connsiteX57" fmla="*/ 607132 w 666114"/>
                <a:gd name="connsiteY57" fmla="*/ 633547 h 638535"/>
                <a:gd name="connsiteX58" fmla="*/ 66684 w 666114"/>
                <a:gd name="connsiteY58" fmla="*/ 634010 h 638535"/>
                <a:gd name="connsiteX59" fmla="*/ 218 w 666114"/>
                <a:gd name="connsiteY59" fmla="*/ 561135 h 638535"/>
                <a:gd name="connsiteX60" fmla="*/ 86 w 666114"/>
                <a:gd name="connsiteY60" fmla="*/ 303993 h 638535"/>
                <a:gd name="connsiteX61" fmla="*/ 747 w 666114"/>
                <a:gd name="connsiteY61" fmla="*/ 303993 h 638535"/>
                <a:gd name="connsiteX62" fmla="*/ 416 w 666114"/>
                <a:gd name="connsiteY62" fmla="*/ 43548 h 638535"/>
                <a:gd name="connsiteX63" fmla="*/ 43692 w 666114"/>
                <a:gd name="connsiteY63" fmla="*/ 140 h 638535"/>
                <a:gd name="connsiteX64" fmla="*/ 238266 w 666114"/>
                <a:gd name="connsiteY64" fmla="*/ 8 h 638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666114" h="638535">
                  <a:moveTo>
                    <a:pt x="93095" y="458183"/>
                  </a:moveTo>
                  <a:cubicBezTo>
                    <a:pt x="78114" y="457043"/>
                    <a:pt x="64735" y="457902"/>
                    <a:pt x="57170" y="467647"/>
                  </a:cubicBezTo>
                  <a:cubicBezTo>
                    <a:pt x="43097" y="485816"/>
                    <a:pt x="53998" y="522485"/>
                    <a:pt x="51488" y="550763"/>
                  </a:cubicBezTo>
                  <a:cubicBezTo>
                    <a:pt x="49043" y="578908"/>
                    <a:pt x="60936" y="587167"/>
                    <a:pt x="87628" y="586770"/>
                  </a:cubicBezTo>
                  <a:cubicBezTo>
                    <a:pt x="169091" y="585647"/>
                    <a:pt x="250489" y="586374"/>
                    <a:pt x="331952" y="586374"/>
                  </a:cubicBezTo>
                  <a:cubicBezTo>
                    <a:pt x="414539" y="586308"/>
                    <a:pt x="497059" y="584986"/>
                    <a:pt x="579514" y="586902"/>
                  </a:cubicBezTo>
                  <a:cubicBezTo>
                    <a:pt x="614597" y="587761"/>
                    <a:pt x="614003" y="568469"/>
                    <a:pt x="615522" y="543231"/>
                  </a:cubicBezTo>
                  <a:cubicBezTo>
                    <a:pt x="617240" y="514887"/>
                    <a:pt x="602572" y="514160"/>
                    <a:pt x="581364" y="514358"/>
                  </a:cubicBezTo>
                  <a:cubicBezTo>
                    <a:pt x="490056" y="515085"/>
                    <a:pt x="398682" y="513896"/>
                    <a:pt x="307375" y="515151"/>
                  </a:cubicBezTo>
                  <a:cubicBezTo>
                    <a:pt x="279691" y="515547"/>
                    <a:pt x="255180" y="511650"/>
                    <a:pt x="234896" y="491829"/>
                  </a:cubicBezTo>
                  <a:cubicBezTo>
                    <a:pt x="207940" y="465533"/>
                    <a:pt x="175896" y="456019"/>
                    <a:pt x="138633" y="460710"/>
                  </a:cubicBezTo>
                  <a:cubicBezTo>
                    <a:pt x="124660" y="462461"/>
                    <a:pt x="108077" y="459323"/>
                    <a:pt x="93095" y="458183"/>
                  </a:cubicBezTo>
                  <a:close/>
                  <a:moveTo>
                    <a:pt x="563940" y="328877"/>
                  </a:moveTo>
                  <a:cubicBezTo>
                    <a:pt x="569175" y="329909"/>
                    <a:pt x="573239" y="333493"/>
                    <a:pt x="573767" y="343701"/>
                  </a:cubicBezTo>
                  <a:cubicBezTo>
                    <a:pt x="574956" y="365570"/>
                    <a:pt x="559496" y="361804"/>
                    <a:pt x="547009" y="361870"/>
                  </a:cubicBezTo>
                  <a:cubicBezTo>
                    <a:pt x="478957" y="362134"/>
                    <a:pt x="410972" y="362002"/>
                    <a:pt x="342921" y="362002"/>
                  </a:cubicBezTo>
                  <a:cubicBezTo>
                    <a:pt x="342987" y="361804"/>
                    <a:pt x="342987" y="361738"/>
                    <a:pt x="342987" y="361738"/>
                  </a:cubicBezTo>
                  <a:cubicBezTo>
                    <a:pt x="274935" y="361738"/>
                    <a:pt x="206950" y="361936"/>
                    <a:pt x="138899" y="361539"/>
                  </a:cubicBezTo>
                  <a:cubicBezTo>
                    <a:pt x="128393" y="361473"/>
                    <a:pt x="114783" y="367221"/>
                    <a:pt x="114849" y="345485"/>
                  </a:cubicBezTo>
                  <a:cubicBezTo>
                    <a:pt x="114915" y="324012"/>
                    <a:pt x="128195" y="329166"/>
                    <a:pt x="138899" y="329166"/>
                  </a:cubicBezTo>
                  <a:cubicBezTo>
                    <a:pt x="274935" y="328901"/>
                    <a:pt x="411038" y="328901"/>
                    <a:pt x="547075" y="329364"/>
                  </a:cubicBezTo>
                  <a:cubicBezTo>
                    <a:pt x="552295" y="329364"/>
                    <a:pt x="558703" y="327844"/>
                    <a:pt x="563940" y="328877"/>
                  </a:cubicBezTo>
                  <a:close/>
                  <a:moveTo>
                    <a:pt x="549255" y="236140"/>
                  </a:moveTo>
                  <a:cubicBezTo>
                    <a:pt x="561279" y="236140"/>
                    <a:pt x="574031" y="234158"/>
                    <a:pt x="573700" y="253384"/>
                  </a:cubicBezTo>
                  <a:cubicBezTo>
                    <a:pt x="573304" y="273535"/>
                    <a:pt x="558967" y="268976"/>
                    <a:pt x="547999" y="269042"/>
                  </a:cubicBezTo>
                  <a:cubicBezTo>
                    <a:pt x="478693" y="269373"/>
                    <a:pt x="409386" y="269241"/>
                    <a:pt x="340013" y="269241"/>
                  </a:cubicBezTo>
                  <a:cubicBezTo>
                    <a:pt x="340013" y="269241"/>
                    <a:pt x="340013" y="269307"/>
                    <a:pt x="340013" y="269439"/>
                  </a:cubicBezTo>
                  <a:cubicBezTo>
                    <a:pt x="274010" y="269439"/>
                    <a:pt x="208006" y="269637"/>
                    <a:pt x="141937" y="269241"/>
                  </a:cubicBezTo>
                  <a:cubicBezTo>
                    <a:pt x="130044" y="269175"/>
                    <a:pt x="113857" y="274592"/>
                    <a:pt x="114188" y="252195"/>
                  </a:cubicBezTo>
                  <a:cubicBezTo>
                    <a:pt x="114452" y="232176"/>
                    <a:pt x="128789" y="236338"/>
                    <a:pt x="139955" y="236338"/>
                  </a:cubicBezTo>
                  <a:cubicBezTo>
                    <a:pt x="276388" y="236074"/>
                    <a:pt x="412821" y="236140"/>
                    <a:pt x="549255" y="236140"/>
                  </a:cubicBezTo>
                  <a:close/>
                  <a:moveTo>
                    <a:pt x="577334" y="151108"/>
                  </a:moveTo>
                  <a:cubicBezTo>
                    <a:pt x="497060" y="152099"/>
                    <a:pt x="416786" y="151438"/>
                    <a:pt x="336512" y="151438"/>
                  </a:cubicBezTo>
                  <a:cubicBezTo>
                    <a:pt x="336512" y="151505"/>
                    <a:pt x="336512" y="151571"/>
                    <a:pt x="336578" y="151703"/>
                  </a:cubicBezTo>
                  <a:cubicBezTo>
                    <a:pt x="254123" y="151703"/>
                    <a:pt x="171668" y="152364"/>
                    <a:pt x="89214" y="151306"/>
                  </a:cubicBezTo>
                  <a:cubicBezTo>
                    <a:pt x="61002" y="150910"/>
                    <a:pt x="50035" y="160622"/>
                    <a:pt x="51488" y="189692"/>
                  </a:cubicBezTo>
                  <a:cubicBezTo>
                    <a:pt x="53536" y="232440"/>
                    <a:pt x="51158" y="275451"/>
                    <a:pt x="52281" y="318264"/>
                  </a:cubicBezTo>
                  <a:cubicBezTo>
                    <a:pt x="53008" y="347466"/>
                    <a:pt x="39464" y="384994"/>
                    <a:pt x="58492" y="403691"/>
                  </a:cubicBezTo>
                  <a:cubicBezTo>
                    <a:pt x="75868" y="420737"/>
                    <a:pt x="113065" y="410034"/>
                    <a:pt x="141144" y="408118"/>
                  </a:cubicBezTo>
                  <a:cubicBezTo>
                    <a:pt x="183693" y="405277"/>
                    <a:pt x="221551" y="412412"/>
                    <a:pt x="253132" y="442606"/>
                  </a:cubicBezTo>
                  <a:cubicBezTo>
                    <a:pt x="274472" y="463021"/>
                    <a:pt x="300107" y="467448"/>
                    <a:pt x="328848" y="467052"/>
                  </a:cubicBezTo>
                  <a:cubicBezTo>
                    <a:pt x="413483" y="465797"/>
                    <a:pt x="498184" y="465070"/>
                    <a:pt x="582818" y="467184"/>
                  </a:cubicBezTo>
                  <a:cubicBezTo>
                    <a:pt x="610700" y="467845"/>
                    <a:pt x="615721" y="457934"/>
                    <a:pt x="615391" y="433489"/>
                  </a:cubicBezTo>
                  <a:cubicBezTo>
                    <a:pt x="614267" y="352157"/>
                    <a:pt x="613937" y="270826"/>
                    <a:pt x="615523" y="189494"/>
                  </a:cubicBezTo>
                  <a:cubicBezTo>
                    <a:pt x="616051" y="160358"/>
                    <a:pt x="605414" y="150778"/>
                    <a:pt x="577334" y="151108"/>
                  </a:cubicBezTo>
                  <a:close/>
                  <a:moveTo>
                    <a:pt x="76198" y="51410"/>
                  </a:moveTo>
                  <a:cubicBezTo>
                    <a:pt x="53140" y="50617"/>
                    <a:pt x="52546" y="62113"/>
                    <a:pt x="52149" y="79489"/>
                  </a:cubicBezTo>
                  <a:cubicBezTo>
                    <a:pt x="51687" y="97724"/>
                    <a:pt x="57038" y="104397"/>
                    <a:pt x="76132" y="104133"/>
                  </a:cubicBezTo>
                  <a:cubicBezTo>
                    <a:pt x="145175" y="103142"/>
                    <a:pt x="214217" y="103737"/>
                    <a:pt x="293765" y="103737"/>
                  </a:cubicBezTo>
                  <a:cubicBezTo>
                    <a:pt x="265685" y="82264"/>
                    <a:pt x="257691" y="51542"/>
                    <a:pt x="224194" y="51806"/>
                  </a:cubicBezTo>
                  <a:cubicBezTo>
                    <a:pt x="174840" y="52202"/>
                    <a:pt x="125486" y="53061"/>
                    <a:pt x="76198" y="51410"/>
                  </a:cubicBezTo>
                  <a:close/>
                  <a:moveTo>
                    <a:pt x="238266" y="8"/>
                  </a:moveTo>
                  <a:cubicBezTo>
                    <a:pt x="257889" y="-256"/>
                    <a:pt x="272820" y="5888"/>
                    <a:pt x="283458" y="21547"/>
                  </a:cubicBezTo>
                  <a:cubicBezTo>
                    <a:pt x="329773" y="89334"/>
                    <a:pt x="391745" y="116951"/>
                    <a:pt x="474398" y="104728"/>
                  </a:cubicBezTo>
                  <a:cubicBezTo>
                    <a:pt x="514172" y="98848"/>
                    <a:pt x="555598" y="103208"/>
                    <a:pt x="596230" y="103935"/>
                  </a:cubicBezTo>
                  <a:cubicBezTo>
                    <a:pt x="638911" y="104662"/>
                    <a:pt x="665273" y="129108"/>
                    <a:pt x="665537" y="170731"/>
                  </a:cubicBezTo>
                  <a:cubicBezTo>
                    <a:pt x="666329" y="302606"/>
                    <a:pt x="666263" y="434480"/>
                    <a:pt x="665603" y="566355"/>
                  </a:cubicBezTo>
                  <a:cubicBezTo>
                    <a:pt x="665404" y="605071"/>
                    <a:pt x="642743" y="632160"/>
                    <a:pt x="607132" y="633547"/>
                  </a:cubicBezTo>
                  <a:cubicBezTo>
                    <a:pt x="427026" y="640418"/>
                    <a:pt x="246855" y="639824"/>
                    <a:pt x="66684" y="634010"/>
                  </a:cubicBezTo>
                  <a:cubicBezTo>
                    <a:pt x="21162" y="632556"/>
                    <a:pt x="483" y="607054"/>
                    <a:pt x="218" y="561135"/>
                  </a:cubicBezTo>
                  <a:cubicBezTo>
                    <a:pt x="-178" y="475443"/>
                    <a:pt x="86" y="389685"/>
                    <a:pt x="86" y="303993"/>
                  </a:cubicBezTo>
                  <a:cubicBezTo>
                    <a:pt x="284" y="303993"/>
                    <a:pt x="549" y="303993"/>
                    <a:pt x="747" y="303993"/>
                  </a:cubicBezTo>
                  <a:cubicBezTo>
                    <a:pt x="747" y="217178"/>
                    <a:pt x="1342" y="130363"/>
                    <a:pt x="416" y="43548"/>
                  </a:cubicBezTo>
                  <a:cubicBezTo>
                    <a:pt x="86" y="12561"/>
                    <a:pt x="12838" y="-256"/>
                    <a:pt x="43692" y="140"/>
                  </a:cubicBezTo>
                  <a:cubicBezTo>
                    <a:pt x="108506" y="1065"/>
                    <a:pt x="173386" y="999"/>
                    <a:pt x="238266" y="8"/>
                  </a:cubicBezTo>
                  <a:close/>
                </a:path>
              </a:pathLst>
            </a:custGeom>
            <a:solidFill>
              <a:srgbClr val="F7FAF9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26" name="그룹 2825">
            <a:extLst>
              <a:ext uri="{FF2B5EF4-FFF2-40B4-BE49-F238E27FC236}">
                <a16:creationId xmlns:a16="http://schemas.microsoft.com/office/drawing/2014/main" id="{EE700C51-985B-469D-812E-A674A6A75B52}"/>
              </a:ext>
            </a:extLst>
          </p:cNvPr>
          <p:cNvGrpSpPr/>
          <p:nvPr/>
        </p:nvGrpSpPr>
        <p:grpSpPr>
          <a:xfrm>
            <a:off x="10145053" y="2563738"/>
            <a:ext cx="405933" cy="405479"/>
            <a:chOff x="2529708" y="905762"/>
            <a:chExt cx="454187" cy="453679"/>
          </a:xfrm>
        </p:grpSpPr>
        <p:sp>
          <p:nvSpPr>
            <p:cNvPr id="2827" name="Graphic 2">
              <a:extLst>
                <a:ext uri="{FF2B5EF4-FFF2-40B4-BE49-F238E27FC236}">
                  <a16:creationId xmlns:a16="http://schemas.microsoft.com/office/drawing/2014/main" id="{79E12F1B-55C0-4640-8373-288281AD850D}"/>
                </a:ext>
              </a:extLst>
            </p:cNvPr>
            <p:cNvSpPr/>
            <p:nvPr/>
          </p:nvSpPr>
          <p:spPr>
            <a:xfrm>
              <a:off x="2529708" y="905762"/>
              <a:ext cx="454187" cy="453679"/>
            </a:xfrm>
            <a:custGeom>
              <a:avLst/>
              <a:gdLst>
                <a:gd name="connsiteX0" fmla="*/ 451423 w 905586"/>
                <a:gd name="connsiteY0" fmla="*/ 904568 h 904572"/>
                <a:gd name="connsiteX1" fmla="*/ 302 w 905586"/>
                <a:gd name="connsiteY1" fmla="*/ 435740 h 904572"/>
                <a:gd name="connsiteX2" fmla="*/ 454793 w 905586"/>
                <a:gd name="connsiteY2" fmla="*/ 13 h 904572"/>
                <a:gd name="connsiteX3" fmla="*/ 905584 w 905586"/>
                <a:gd name="connsiteY3" fmla="*/ 455825 h 904572"/>
                <a:gd name="connsiteX4" fmla="*/ 451423 w 905586"/>
                <a:gd name="connsiteY4" fmla="*/ 904568 h 904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5586" h="904572">
                  <a:moveTo>
                    <a:pt x="451423" y="904568"/>
                  </a:moveTo>
                  <a:cubicBezTo>
                    <a:pt x="198510" y="905626"/>
                    <a:pt x="-9014" y="692750"/>
                    <a:pt x="302" y="435740"/>
                  </a:cubicBezTo>
                  <a:cubicBezTo>
                    <a:pt x="8891" y="198287"/>
                    <a:pt x="206108" y="-1837"/>
                    <a:pt x="454793" y="13"/>
                  </a:cubicBezTo>
                  <a:cubicBezTo>
                    <a:pt x="706385" y="1863"/>
                    <a:pt x="906377" y="202449"/>
                    <a:pt x="905584" y="455825"/>
                  </a:cubicBezTo>
                  <a:cubicBezTo>
                    <a:pt x="904791" y="705039"/>
                    <a:pt x="702685" y="904767"/>
                    <a:pt x="451423" y="904568"/>
                  </a:cubicBezTo>
                  <a:close/>
                </a:path>
              </a:pathLst>
            </a:custGeom>
            <a:solidFill>
              <a:schemeClr val="accent2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8" name="Graphic 2">
              <a:extLst>
                <a:ext uri="{FF2B5EF4-FFF2-40B4-BE49-F238E27FC236}">
                  <a16:creationId xmlns:a16="http://schemas.microsoft.com/office/drawing/2014/main" id="{DD591226-8DD4-453B-87FC-C50CBCC18ECD}"/>
                </a:ext>
              </a:extLst>
            </p:cNvPr>
            <p:cNvSpPr/>
            <p:nvPr/>
          </p:nvSpPr>
          <p:spPr>
            <a:xfrm>
              <a:off x="2632953" y="1031618"/>
              <a:ext cx="247785" cy="225799"/>
            </a:xfrm>
            <a:custGeom>
              <a:avLst/>
              <a:gdLst>
                <a:gd name="connsiteX0" fmla="*/ 493790 w 494048"/>
                <a:gd name="connsiteY0" fmla="*/ 143244 h 450212"/>
                <a:gd name="connsiteX1" fmla="*/ 256800 w 494048"/>
                <a:gd name="connsiteY1" fmla="*/ 448485 h 450212"/>
                <a:gd name="connsiteX2" fmla="*/ 228720 w 494048"/>
                <a:gd name="connsiteY2" fmla="*/ 444521 h 450212"/>
                <a:gd name="connsiteX3" fmla="*/ 2036 w 494048"/>
                <a:gd name="connsiteY3" fmla="*/ 162206 h 450212"/>
                <a:gd name="connsiteX4" fmla="*/ 7718 w 494048"/>
                <a:gd name="connsiteY4" fmla="*/ 77307 h 450212"/>
                <a:gd name="connsiteX5" fmla="*/ 144085 w 494048"/>
                <a:gd name="connsiteY5" fmla="*/ 6811 h 450212"/>
                <a:gd name="connsiteX6" fmla="*/ 229381 w 494048"/>
                <a:gd name="connsiteY6" fmla="*/ 60988 h 450212"/>
                <a:gd name="connsiteX7" fmla="*/ 265322 w 494048"/>
                <a:gd name="connsiteY7" fmla="*/ 60724 h 450212"/>
                <a:gd name="connsiteX8" fmla="*/ 318046 w 494048"/>
                <a:gd name="connsiteY8" fmla="*/ 21809 h 450212"/>
                <a:gd name="connsiteX9" fmla="*/ 493658 w 494048"/>
                <a:gd name="connsiteY9" fmla="*/ 112853 h 450212"/>
                <a:gd name="connsiteX10" fmla="*/ 493790 w 494048"/>
                <a:gd name="connsiteY10" fmla="*/ 143244 h 450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94048" h="450212">
                  <a:moveTo>
                    <a:pt x="493790" y="143244"/>
                  </a:moveTo>
                  <a:cubicBezTo>
                    <a:pt x="483748" y="290645"/>
                    <a:pt x="394752" y="395365"/>
                    <a:pt x="256800" y="448485"/>
                  </a:cubicBezTo>
                  <a:cubicBezTo>
                    <a:pt x="245634" y="452779"/>
                    <a:pt x="237507" y="448155"/>
                    <a:pt x="228720" y="444521"/>
                  </a:cubicBezTo>
                  <a:cubicBezTo>
                    <a:pt x="101140" y="392194"/>
                    <a:pt x="22187" y="300754"/>
                    <a:pt x="2036" y="162206"/>
                  </a:cubicBezTo>
                  <a:cubicBezTo>
                    <a:pt x="-2126" y="133532"/>
                    <a:pt x="252" y="104990"/>
                    <a:pt x="7718" y="77307"/>
                  </a:cubicBezTo>
                  <a:cubicBezTo>
                    <a:pt x="24698" y="14806"/>
                    <a:pt x="81782" y="-14265"/>
                    <a:pt x="144085" y="6811"/>
                  </a:cubicBezTo>
                  <a:cubicBezTo>
                    <a:pt x="176922" y="17911"/>
                    <a:pt x="205662" y="36542"/>
                    <a:pt x="229381" y="60988"/>
                  </a:cubicBezTo>
                  <a:cubicBezTo>
                    <a:pt x="243916" y="75986"/>
                    <a:pt x="251646" y="73739"/>
                    <a:pt x="265322" y="60724"/>
                  </a:cubicBezTo>
                  <a:cubicBezTo>
                    <a:pt x="281047" y="45792"/>
                    <a:pt x="299216" y="32710"/>
                    <a:pt x="318046" y="21809"/>
                  </a:cubicBezTo>
                  <a:cubicBezTo>
                    <a:pt x="405654" y="-28932"/>
                    <a:pt x="483880" y="11899"/>
                    <a:pt x="493658" y="112853"/>
                  </a:cubicBezTo>
                  <a:cubicBezTo>
                    <a:pt x="494451" y="120450"/>
                    <a:pt x="493790" y="128181"/>
                    <a:pt x="493790" y="143244"/>
                  </a:cubicBezTo>
                  <a:close/>
                </a:path>
              </a:pathLst>
            </a:custGeom>
            <a:solidFill>
              <a:srgbClr val="FFFFFF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29" name="그룹 2828">
            <a:extLst>
              <a:ext uri="{FF2B5EF4-FFF2-40B4-BE49-F238E27FC236}">
                <a16:creationId xmlns:a16="http://schemas.microsoft.com/office/drawing/2014/main" id="{D894388D-A01E-4798-B1DE-47A6344AD6C4}"/>
              </a:ext>
            </a:extLst>
          </p:cNvPr>
          <p:cNvGrpSpPr/>
          <p:nvPr/>
        </p:nvGrpSpPr>
        <p:grpSpPr>
          <a:xfrm>
            <a:off x="9345010" y="2326656"/>
            <a:ext cx="341501" cy="317236"/>
            <a:chOff x="2218133" y="1708045"/>
            <a:chExt cx="382096" cy="354946"/>
          </a:xfrm>
        </p:grpSpPr>
        <p:sp>
          <p:nvSpPr>
            <p:cNvPr id="2830" name="Graphic 2">
              <a:extLst>
                <a:ext uri="{FF2B5EF4-FFF2-40B4-BE49-F238E27FC236}">
                  <a16:creationId xmlns:a16="http://schemas.microsoft.com/office/drawing/2014/main" id="{BE91D2BE-6450-40B6-BE09-8FAAEAAE56AC}"/>
                </a:ext>
              </a:extLst>
            </p:cNvPr>
            <p:cNvSpPr/>
            <p:nvPr/>
          </p:nvSpPr>
          <p:spPr>
            <a:xfrm>
              <a:off x="2218133" y="1708045"/>
              <a:ext cx="382096" cy="354946"/>
            </a:xfrm>
            <a:custGeom>
              <a:avLst/>
              <a:gdLst>
                <a:gd name="connsiteX0" fmla="*/ 670035 w 761847"/>
                <a:gd name="connsiteY0" fmla="*/ 707714 h 707713"/>
                <a:gd name="connsiteX1" fmla="*/ 536773 w 761847"/>
                <a:gd name="connsiteY1" fmla="*/ 584627 h 707713"/>
                <a:gd name="connsiteX2" fmla="*/ 483720 w 761847"/>
                <a:gd name="connsiteY2" fmla="*/ 563947 h 707713"/>
                <a:gd name="connsiteX3" fmla="*/ 120734 w 761847"/>
                <a:gd name="connsiteY3" fmla="*/ 564145 h 707713"/>
                <a:gd name="connsiteX4" fmla="*/ 224 w 761847"/>
                <a:gd name="connsiteY4" fmla="*/ 444692 h 707713"/>
                <a:gd name="connsiteX5" fmla="*/ 224 w 761847"/>
                <a:gd name="connsiteY5" fmla="*/ 114807 h 707713"/>
                <a:gd name="connsiteX6" fmla="*/ 112013 w 761847"/>
                <a:gd name="connsiteY6" fmla="*/ 441 h 707713"/>
                <a:gd name="connsiteX7" fmla="*/ 646580 w 761847"/>
                <a:gd name="connsiteY7" fmla="*/ 309 h 707713"/>
                <a:gd name="connsiteX8" fmla="*/ 761409 w 761847"/>
                <a:gd name="connsiteY8" fmla="*/ 116657 h 707713"/>
                <a:gd name="connsiteX9" fmla="*/ 761541 w 761847"/>
                <a:gd name="connsiteY9" fmla="*/ 446542 h 707713"/>
                <a:gd name="connsiteX10" fmla="*/ 688931 w 761847"/>
                <a:gd name="connsiteY10" fmla="*/ 556613 h 707713"/>
                <a:gd name="connsiteX11" fmla="*/ 669638 w 761847"/>
                <a:gd name="connsiteY11" fmla="*/ 585948 h 707713"/>
                <a:gd name="connsiteX12" fmla="*/ 670035 w 761847"/>
                <a:gd name="connsiteY12" fmla="*/ 707714 h 70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1847" h="707713">
                  <a:moveTo>
                    <a:pt x="670035" y="707714"/>
                  </a:moveTo>
                  <a:cubicBezTo>
                    <a:pt x="620219" y="661928"/>
                    <a:pt x="577802" y="624004"/>
                    <a:pt x="536773" y="584627"/>
                  </a:cubicBezTo>
                  <a:cubicBezTo>
                    <a:pt x="521247" y="569761"/>
                    <a:pt x="504928" y="563881"/>
                    <a:pt x="483720" y="563947"/>
                  </a:cubicBezTo>
                  <a:cubicBezTo>
                    <a:pt x="362747" y="564608"/>
                    <a:pt x="241773" y="564409"/>
                    <a:pt x="120734" y="564145"/>
                  </a:cubicBezTo>
                  <a:cubicBezTo>
                    <a:pt x="42640" y="564013"/>
                    <a:pt x="488" y="522323"/>
                    <a:pt x="224" y="444692"/>
                  </a:cubicBezTo>
                  <a:cubicBezTo>
                    <a:pt x="-107" y="334752"/>
                    <a:pt x="-41" y="224747"/>
                    <a:pt x="224" y="114807"/>
                  </a:cubicBezTo>
                  <a:cubicBezTo>
                    <a:pt x="422" y="44642"/>
                    <a:pt x="42905" y="640"/>
                    <a:pt x="112013" y="441"/>
                  </a:cubicBezTo>
                  <a:cubicBezTo>
                    <a:pt x="290202" y="-87"/>
                    <a:pt x="468391" y="-153"/>
                    <a:pt x="646580" y="309"/>
                  </a:cubicBezTo>
                  <a:cubicBezTo>
                    <a:pt x="715623" y="441"/>
                    <a:pt x="761012" y="46624"/>
                    <a:pt x="761409" y="116657"/>
                  </a:cubicBezTo>
                  <a:cubicBezTo>
                    <a:pt x="762004" y="226597"/>
                    <a:pt x="761938" y="336602"/>
                    <a:pt x="761541" y="446542"/>
                  </a:cubicBezTo>
                  <a:cubicBezTo>
                    <a:pt x="761343" y="498605"/>
                    <a:pt x="739606" y="537850"/>
                    <a:pt x="688931" y="556613"/>
                  </a:cubicBezTo>
                  <a:cubicBezTo>
                    <a:pt x="673933" y="562163"/>
                    <a:pt x="669242" y="570620"/>
                    <a:pt x="669638" y="585948"/>
                  </a:cubicBezTo>
                  <a:cubicBezTo>
                    <a:pt x="670630" y="623079"/>
                    <a:pt x="670035" y="660144"/>
                    <a:pt x="670035" y="707714"/>
                  </a:cubicBezTo>
                  <a:close/>
                </a:path>
              </a:pathLst>
            </a:custGeom>
            <a:solidFill>
              <a:schemeClr val="accent1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1" name="자유형: 도형 2830">
              <a:extLst>
                <a:ext uri="{FF2B5EF4-FFF2-40B4-BE49-F238E27FC236}">
                  <a16:creationId xmlns:a16="http://schemas.microsoft.com/office/drawing/2014/main" id="{AD1249B0-E716-43DA-ABCF-7515A07716B4}"/>
                </a:ext>
              </a:extLst>
            </p:cNvPr>
            <p:cNvSpPr/>
            <p:nvPr/>
          </p:nvSpPr>
          <p:spPr>
            <a:xfrm>
              <a:off x="2299022" y="1817647"/>
              <a:ext cx="217915" cy="59584"/>
            </a:xfrm>
            <a:custGeom>
              <a:avLst/>
              <a:gdLst>
                <a:gd name="connsiteX0" fmla="*/ 189384 w 217915"/>
                <a:gd name="connsiteY0" fmla="*/ 1228 h 59584"/>
                <a:gd name="connsiteX1" fmla="*/ 217915 w 217915"/>
                <a:gd name="connsiteY1" fmla="*/ 31349 h 59584"/>
                <a:gd name="connsiteX2" fmla="*/ 188556 w 217915"/>
                <a:gd name="connsiteY2" fmla="*/ 59582 h 59584"/>
                <a:gd name="connsiteX3" fmla="*/ 158800 w 217915"/>
                <a:gd name="connsiteY3" fmla="*/ 30289 h 59584"/>
                <a:gd name="connsiteX4" fmla="*/ 189384 w 217915"/>
                <a:gd name="connsiteY4" fmla="*/ 1228 h 59584"/>
                <a:gd name="connsiteX5" fmla="*/ 30296 w 217915"/>
                <a:gd name="connsiteY5" fmla="*/ 664 h 59584"/>
                <a:gd name="connsiteX6" fmla="*/ 59158 w 217915"/>
                <a:gd name="connsiteY6" fmla="*/ 29559 h 59584"/>
                <a:gd name="connsiteX7" fmla="*/ 30661 w 217915"/>
                <a:gd name="connsiteY7" fmla="*/ 59117 h 59584"/>
                <a:gd name="connsiteX8" fmla="*/ 9 w 217915"/>
                <a:gd name="connsiteY8" fmla="*/ 29261 h 59584"/>
                <a:gd name="connsiteX9" fmla="*/ 30296 w 217915"/>
                <a:gd name="connsiteY9" fmla="*/ 664 h 59584"/>
                <a:gd name="connsiteX10" fmla="*/ 109294 w 217915"/>
                <a:gd name="connsiteY10" fmla="*/ 2 h 59584"/>
                <a:gd name="connsiteX11" fmla="*/ 138520 w 217915"/>
                <a:gd name="connsiteY11" fmla="*/ 28599 h 59584"/>
                <a:gd name="connsiteX12" fmla="*/ 109791 w 217915"/>
                <a:gd name="connsiteY12" fmla="*/ 58190 h 59584"/>
                <a:gd name="connsiteX13" fmla="*/ 79604 w 217915"/>
                <a:gd name="connsiteY13" fmla="*/ 29062 h 59584"/>
                <a:gd name="connsiteX14" fmla="*/ 109294 w 217915"/>
                <a:gd name="connsiteY14" fmla="*/ 2 h 59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7915" h="59584">
                  <a:moveTo>
                    <a:pt x="189384" y="1228"/>
                  </a:moveTo>
                  <a:cubicBezTo>
                    <a:pt x="204992" y="1195"/>
                    <a:pt x="217948" y="14881"/>
                    <a:pt x="217915" y="31349"/>
                  </a:cubicBezTo>
                  <a:cubicBezTo>
                    <a:pt x="217882" y="48713"/>
                    <a:pt x="206383" y="59781"/>
                    <a:pt x="188556" y="59582"/>
                  </a:cubicBezTo>
                  <a:cubicBezTo>
                    <a:pt x="172750" y="59416"/>
                    <a:pt x="158535" y="45433"/>
                    <a:pt x="158800" y="30289"/>
                  </a:cubicBezTo>
                  <a:cubicBezTo>
                    <a:pt x="159065" y="15642"/>
                    <a:pt x="174142" y="1294"/>
                    <a:pt x="189384" y="1228"/>
                  </a:cubicBezTo>
                  <a:close/>
                  <a:moveTo>
                    <a:pt x="30296" y="664"/>
                  </a:moveTo>
                  <a:cubicBezTo>
                    <a:pt x="47494" y="896"/>
                    <a:pt x="59025" y="12461"/>
                    <a:pt x="59158" y="29559"/>
                  </a:cubicBezTo>
                  <a:cubicBezTo>
                    <a:pt x="59291" y="45895"/>
                    <a:pt x="46997" y="58653"/>
                    <a:pt x="30661" y="59117"/>
                  </a:cubicBezTo>
                  <a:cubicBezTo>
                    <a:pt x="14291" y="59580"/>
                    <a:pt x="-422" y="45232"/>
                    <a:pt x="9" y="29261"/>
                  </a:cubicBezTo>
                  <a:cubicBezTo>
                    <a:pt x="407" y="13819"/>
                    <a:pt x="14589" y="432"/>
                    <a:pt x="30296" y="664"/>
                  </a:cubicBezTo>
                  <a:close/>
                  <a:moveTo>
                    <a:pt x="109294" y="2"/>
                  </a:moveTo>
                  <a:cubicBezTo>
                    <a:pt x="126591" y="-164"/>
                    <a:pt x="138553" y="11533"/>
                    <a:pt x="138520" y="28599"/>
                  </a:cubicBezTo>
                  <a:cubicBezTo>
                    <a:pt x="138487" y="45366"/>
                    <a:pt x="125564" y="58687"/>
                    <a:pt x="109791" y="58190"/>
                  </a:cubicBezTo>
                  <a:cubicBezTo>
                    <a:pt x="93521" y="57659"/>
                    <a:pt x="80068" y="44703"/>
                    <a:pt x="79604" y="29062"/>
                  </a:cubicBezTo>
                  <a:cubicBezTo>
                    <a:pt x="79139" y="13621"/>
                    <a:pt x="92925" y="134"/>
                    <a:pt x="109294" y="2"/>
                  </a:cubicBezTo>
                  <a:close/>
                </a:path>
              </a:pathLst>
            </a:custGeom>
            <a:solidFill>
              <a:srgbClr val="F5F8F7"/>
            </a:solidFill>
            <a:ln w="6603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2832" name="그룹 2831">
            <a:extLst>
              <a:ext uri="{FF2B5EF4-FFF2-40B4-BE49-F238E27FC236}">
                <a16:creationId xmlns:a16="http://schemas.microsoft.com/office/drawing/2014/main" id="{4091D105-56B5-4D7F-838B-526D94A4723E}"/>
              </a:ext>
            </a:extLst>
          </p:cNvPr>
          <p:cNvGrpSpPr/>
          <p:nvPr/>
        </p:nvGrpSpPr>
        <p:grpSpPr>
          <a:xfrm>
            <a:off x="8466413" y="3409592"/>
            <a:ext cx="328099" cy="326635"/>
            <a:chOff x="2219755" y="2118561"/>
            <a:chExt cx="367100" cy="365462"/>
          </a:xfrm>
        </p:grpSpPr>
        <p:sp>
          <p:nvSpPr>
            <p:cNvPr id="2833" name="Graphic 2">
              <a:extLst>
                <a:ext uri="{FF2B5EF4-FFF2-40B4-BE49-F238E27FC236}">
                  <a16:creationId xmlns:a16="http://schemas.microsoft.com/office/drawing/2014/main" id="{50F85EFC-2EEF-4115-8E70-816D7B814E71}"/>
                </a:ext>
              </a:extLst>
            </p:cNvPr>
            <p:cNvSpPr/>
            <p:nvPr/>
          </p:nvSpPr>
          <p:spPr>
            <a:xfrm>
              <a:off x="2219755" y="2118561"/>
              <a:ext cx="367100" cy="365462"/>
            </a:xfrm>
            <a:custGeom>
              <a:avLst/>
              <a:gdLst>
                <a:gd name="connsiteX0" fmla="*/ 365392 w 731946"/>
                <a:gd name="connsiteY0" fmla="*/ 728680 h 728680"/>
                <a:gd name="connsiteX1" fmla="*/ 28 w 731946"/>
                <a:gd name="connsiteY1" fmla="*/ 361731 h 728680"/>
                <a:gd name="connsiteX2" fmla="*/ 370479 w 731946"/>
                <a:gd name="connsiteY2" fmla="*/ 1 h 728680"/>
                <a:gd name="connsiteX3" fmla="*/ 731945 w 731946"/>
                <a:gd name="connsiteY3" fmla="*/ 366950 h 728680"/>
                <a:gd name="connsiteX4" fmla="*/ 365392 w 731946"/>
                <a:gd name="connsiteY4" fmla="*/ 728680 h 7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1946" h="728680">
                  <a:moveTo>
                    <a:pt x="365392" y="728680"/>
                  </a:moveTo>
                  <a:cubicBezTo>
                    <a:pt x="161304" y="728151"/>
                    <a:pt x="-2482" y="563639"/>
                    <a:pt x="28" y="361731"/>
                  </a:cubicBezTo>
                  <a:cubicBezTo>
                    <a:pt x="2605" y="157510"/>
                    <a:pt x="164277" y="-396"/>
                    <a:pt x="370479" y="1"/>
                  </a:cubicBezTo>
                  <a:cubicBezTo>
                    <a:pt x="571661" y="331"/>
                    <a:pt x="732473" y="163589"/>
                    <a:pt x="731945" y="366950"/>
                  </a:cubicBezTo>
                  <a:cubicBezTo>
                    <a:pt x="731416" y="567867"/>
                    <a:pt x="567895" y="729208"/>
                    <a:pt x="365392" y="728680"/>
                  </a:cubicBezTo>
                  <a:close/>
                </a:path>
              </a:pathLst>
            </a:custGeom>
            <a:solidFill>
              <a:schemeClr val="accent3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4" name="Freeform: Shape 190">
              <a:extLst>
                <a:ext uri="{FF2B5EF4-FFF2-40B4-BE49-F238E27FC236}">
                  <a16:creationId xmlns:a16="http://schemas.microsoft.com/office/drawing/2014/main" id="{D3C8B80D-A407-4E08-BB88-314421157D5A}"/>
                </a:ext>
              </a:extLst>
            </p:cNvPr>
            <p:cNvSpPr/>
            <p:nvPr/>
          </p:nvSpPr>
          <p:spPr>
            <a:xfrm>
              <a:off x="2285274" y="2224356"/>
              <a:ext cx="235314" cy="153630"/>
            </a:xfrm>
            <a:custGeom>
              <a:avLst/>
              <a:gdLst>
                <a:gd name="connsiteX0" fmla="*/ 272317 w 469183"/>
                <a:gd name="connsiteY0" fmla="*/ 179340 h 306317"/>
                <a:gd name="connsiteX1" fmla="*/ 263893 w 469183"/>
                <a:gd name="connsiteY1" fmla="*/ 183362 h 306317"/>
                <a:gd name="connsiteX2" fmla="*/ 209518 w 469183"/>
                <a:gd name="connsiteY2" fmla="*/ 185278 h 306317"/>
                <a:gd name="connsiteX3" fmla="*/ 192142 w 469183"/>
                <a:gd name="connsiteY3" fmla="*/ 183957 h 306317"/>
                <a:gd name="connsiteX4" fmla="*/ 78767 w 469183"/>
                <a:gd name="connsiteY4" fmla="*/ 269847 h 306317"/>
                <a:gd name="connsiteX5" fmla="*/ 392927 w 469183"/>
                <a:gd name="connsiteY5" fmla="*/ 269847 h 306317"/>
                <a:gd name="connsiteX6" fmla="*/ 281534 w 469183"/>
                <a:gd name="connsiteY6" fmla="*/ 183098 h 306317"/>
                <a:gd name="connsiteX7" fmla="*/ 272317 w 469183"/>
                <a:gd name="connsiteY7" fmla="*/ 179340 h 306317"/>
                <a:gd name="connsiteX8" fmla="*/ 39389 w 469183"/>
                <a:gd name="connsiteY8" fmla="*/ 57896 h 306317"/>
                <a:gd name="connsiteX9" fmla="*/ 39389 w 469183"/>
                <a:gd name="connsiteY9" fmla="*/ 252602 h 306317"/>
                <a:gd name="connsiteX10" fmla="*/ 154416 w 469183"/>
                <a:gd name="connsiteY10" fmla="*/ 166844 h 306317"/>
                <a:gd name="connsiteX11" fmla="*/ 160891 w 469183"/>
                <a:gd name="connsiteY11" fmla="*/ 149402 h 306317"/>
                <a:gd name="connsiteX12" fmla="*/ 39389 w 469183"/>
                <a:gd name="connsiteY12" fmla="*/ 57896 h 306317"/>
                <a:gd name="connsiteX13" fmla="*/ 433956 w 469183"/>
                <a:gd name="connsiteY13" fmla="*/ 56707 h 306317"/>
                <a:gd name="connsiteX14" fmla="*/ 347867 w 469183"/>
                <a:gd name="connsiteY14" fmla="*/ 120794 h 306317"/>
                <a:gd name="connsiteX15" fmla="*/ 345952 w 469183"/>
                <a:gd name="connsiteY15" fmla="*/ 186665 h 306317"/>
                <a:gd name="connsiteX16" fmla="*/ 433956 w 469183"/>
                <a:gd name="connsiteY16" fmla="*/ 254717 h 306317"/>
                <a:gd name="connsiteX17" fmla="*/ 433956 w 469183"/>
                <a:gd name="connsiteY17" fmla="*/ 56707 h 306317"/>
                <a:gd name="connsiteX18" fmla="*/ 72623 w 469183"/>
                <a:gd name="connsiteY18" fmla="*/ 36423 h 306317"/>
                <a:gd name="connsiteX19" fmla="*/ 223790 w 469183"/>
                <a:gd name="connsiteY19" fmla="*/ 150194 h 306317"/>
                <a:gd name="connsiteX20" fmla="*/ 244403 w 469183"/>
                <a:gd name="connsiteY20" fmla="*/ 152507 h 306317"/>
                <a:gd name="connsiteX21" fmla="*/ 398940 w 469183"/>
                <a:gd name="connsiteY21" fmla="*/ 36423 h 306317"/>
                <a:gd name="connsiteX22" fmla="*/ 72623 w 469183"/>
                <a:gd name="connsiteY22" fmla="*/ 36423 h 306317"/>
                <a:gd name="connsiteX23" fmla="*/ 29347 w 469183"/>
                <a:gd name="connsiteY23" fmla="*/ 19 h 306317"/>
                <a:gd name="connsiteX24" fmla="*/ 237267 w 469183"/>
                <a:gd name="connsiteY24" fmla="*/ 547 h 306317"/>
                <a:gd name="connsiteX25" fmla="*/ 438515 w 469183"/>
                <a:gd name="connsiteY25" fmla="*/ 85 h 306317"/>
                <a:gd name="connsiteX26" fmla="*/ 469171 w 469183"/>
                <a:gd name="connsiteY26" fmla="*/ 28891 h 306317"/>
                <a:gd name="connsiteX27" fmla="*/ 468907 w 469183"/>
                <a:gd name="connsiteY27" fmla="*/ 279624 h 306317"/>
                <a:gd name="connsiteX28" fmla="*/ 443007 w 469183"/>
                <a:gd name="connsiteY28" fmla="*/ 306316 h 306317"/>
                <a:gd name="connsiteX29" fmla="*/ 27233 w 469183"/>
                <a:gd name="connsiteY29" fmla="*/ 306250 h 306317"/>
                <a:gd name="connsiteX30" fmla="*/ 210 w 469183"/>
                <a:gd name="connsiteY30" fmla="*/ 277510 h 306317"/>
                <a:gd name="connsiteX31" fmla="*/ 12 w 469183"/>
                <a:gd name="connsiteY31" fmla="*/ 30080 h 306317"/>
                <a:gd name="connsiteX32" fmla="*/ 29347 w 469183"/>
                <a:gd name="connsiteY32" fmla="*/ 19 h 306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69183" h="306317">
                  <a:moveTo>
                    <a:pt x="272317" y="179340"/>
                  </a:moveTo>
                  <a:cubicBezTo>
                    <a:pt x="269311" y="179299"/>
                    <a:pt x="266437" y="180554"/>
                    <a:pt x="263893" y="183362"/>
                  </a:cubicBezTo>
                  <a:cubicBezTo>
                    <a:pt x="246187" y="202852"/>
                    <a:pt x="228546" y="206024"/>
                    <a:pt x="209518" y="185278"/>
                  </a:cubicBezTo>
                  <a:cubicBezTo>
                    <a:pt x="204563" y="179794"/>
                    <a:pt x="198749" y="178935"/>
                    <a:pt x="192142" y="183957"/>
                  </a:cubicBezTo>
                  <a:cubicBezTo>
                    <a:pt x="156795" y="210979"/>
                    <a:pt x="121250" y="237671"/>
                    <a:pt x="78767" y="269847"/>
                  </a:cubicBezTo>
                  <a:cubicBezTo>
                    <a:pt x="187649" y="269847"/>
                    <a:pt x="285894" y="269847"/>
                    <a:pt x="392927" y="269847"/>
                  </a:cubicBezTo>
                  <a:cubicBezTo>
                    <a:pt x="351567" y="237671"/>
                    <a:pt x="316484" y="210450"/>
                    <a:pt x="281534" y="183098"/>
                  </a:cubicBezTo>
                  <a:cubicBezTo>
                    <a:pt x="278462" y="180720"/>
                    <a:pt x="275323" y="179382"/>
                    <a:pt x="272317" y="179340"/>
                  </a:cubicBezTo>
                  <a:close/>
                  <a:moveTo>
                    <a:pt x="39389" y="57896"/>
                  </a:moveTo>
                  <a:cubicBezTo>
                    <a:pt x="39389" y="125947"/>
                    <a:pt x="39389" y="186203"/>
                    <a:pt x="39389" y="252602"/>
                  </a:cubicBezTo>
                  <a:cubicBezTo>
                    <a:pt x="81079" y="221682"/>
                    <a:pt x="118012" y="194527"/>
                    <a:pt x="154416" y="166844"/>
                  </a:cubicBezTo>
                  <a:cubicBezTo>
                    <a:pt x="159437" y="163078"/>
                    <a:pt x="170999" y="157264"/>
                    <a:pt x="160891" y="149402"/>
                  </a:cubicBezTo>
                  <a:cubicBezTo>
                    <a:pt x="122108" y="119142"/>
                    <a:pt x="82400" y="90138"/>
                    <a:pt x="39389" y="57896"/>
                  </a:cubicBezTo>
                  <a:close/>
                  <a:moveTo>
                    <a:pt x="433956" y="56707"/>
                  </a:moveTo>
                  <a:cubicBezTo>
                    <a:pt x="401714" y="80690"/>
                    <a:pt x="374758" y="100775"/>
                    <a:pt x="347867" y="120794"/>
                  </a:cubicBezTo>
                  <a:cubicBezTo>
                    <a:pt x="304196" y="153367"/>
                    <a:pt x="304063" y="153565"/>
                    <a:pt x="345952" y="186665"/>
                  </a:cubicBezTo>
                  <a:cubicBezTo>
                    <a:pt x="373569" y="208534"/>
                    <a:pt x="401648" y="229743"/>
                    <a:pt x="433956" y="254717"/>
                  </a:cubicBezTo>
                  <a:cubicBezTo>
                    <a:pt x="433956" y="185410"/>
                    <a:pt x="433956" y="125023"/>
                    <a:pt x="433956" y="56707"/>
                  </a:cubicBezTo>
                  <a:close/>
                  <a:moveTo>
                    <a:pt x="72623" y="36423"/>
                  </a:moveTo>
                  <a:cubicBezTo>
                    <a:pt x="127923" y="77980"/>
                    <a:pt x="175956" y="113922"/>
                    <a:pt x="223790" y="150194"/>
                  </a:cubicBezTo>
                  <a:cubicBezTo>
                    <a:pt x="230793" y="155480"/>
                    <a:pt x="237070" y="157990"/>
                    <a:pt x="244403" y="152507"/>
                  </a:cubicBezTo>
                  <a:cubicBezTo>
                    <a:pt x="293889" y="115508"/>
                    <a:pt x="343243" y="78311"/>
                    <a:pt x="398940" y="36423"/>
                  </a:cubicBezTo>
                  <a:cubicBezTo>
                    <a:pt x="287811" y="36423"/>
                    <a:pt x="185271" y="36423"/>
                    <a:pt x="72623" y="36423"/>
                  </a:cubicBezTo>
                  <a:close/>
                  <a:moveTo>
                    <a:pt x="29347" y="19"/>
                  </a:moveTo>
                  <a:cubicBezTo>
                    <a:pt x="98654" y="1538"/>
                    <a:pt x="167961" y="547"/>
                    <a:pt x="237267" y="547"/>
                  </a:cubicBezTo>
                  <a:cubicBezTo>
                    <a:pt x="304394" y="547"/>
                    <a:pt x="371454" y="1274"/>
                    <a:pt x="438515" y="85"/>
                  </a:cubicBezTo>
                  <a:cubicBezTo>
                    <a:pt x="460384" y="-312"/>
                    <a:pt x="469567" y="4644"/>
                    <a:pt x="469171" y="28891"/>
                  </a:cubicBezTo>
                  <a:cubicBezTo>
                    <a:pt x="467783" y="112469"/>
                    <a:pt x="468114" y="196046"/>
                    <a:pt x="468907" y="279624"/>
                  </a:cubicBezTo>
                  <a:cubicBezTo>
                    <a:pt x="469105" y="299181"/>
                    <a:pt x="463885" y="306448"/>
                    <a:pt x="443007" y="306316"/>
                  </a:cubicBezTo>
                  <a:cubicBezTo>
                    <a:pt x="304394" y="305457"/>
                    <a:pt x="165846" y="305392"/>
                    <a:pt x="27233" y="306250"/>
                  </a:cubicBezTo>
                  <a:cubicBezTo>
                    <a:pt x="4835" y="306382"/>
                    <a:pt x="-54" y="298256"/>
                    <a:pt x="210" y="277510"/>
                  </a:cubicBezTo>
                  <a:cubicBezTo>
                    <a:pt x="1202" y="195056"/>
                    <a:pt x="1202" y="112535"/>
                    <a:pt x="12" y="30080"/>
                  </a:cubicBezTo>
                  <a:cubicBezTo>
                    <a:pt x="-318" y="7617"/>
                    <a:pt x="5827" y="-444"/>
                    <a:pt x="29347" y="19"/>
                  </a:cubicBezTo>
                  <a:close/>
                </a:path>
              </a:pathLst>
            </a:custGeom>
            <a:solidFill>
              <a:srgbClr val="F2F8FA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35" name="그룹 2834">
            <a:extLst>
              <a:ext uri="{FF2B5EF4-FFF2-40B4-BE49-F238E27FC236}">
                <a16:creationId xmlns:a16="http://schemas.microsoft.com/office/drawing/2014/main" id="{6514219B-34B5-4063-A568-80C7741EF0DC}"/>
              </a:ext>
            </a:extLst>
          </p:cNvPr>
          <p:cNvGrpSpPr/>
          <p:nvPr/>
        </p:nvGrpSpPr>
        <p:grpSpPr>
          <a:xfrm>
            <a:off x="8488253" y="4580938"/>
            <a:ext cx="575032" cy="574496"/>
            <a:chOff x="4209306" y="102572"/>
            <a:chExt cx="643387" cy="642787"/>
          </a:xfrm>
        </p:grpSpPr>
        <p:sp>
          <p:nvSpPr>
            <p:cNvPr id="2836" name="Graphic 2">
              <a:extLst>
                <a:ext uri="{FF2B5EF4-FFF2-40B4-BE49-F238E27FC236}">
                  <a16:creationId xmlns:a16="http://schemas.microsoft.com/office/drawing/2014/main" id="{B1B44030-02B4-44DA-84D4-FF2F7408D8E7}"/>
                </a:ext>
              </a:extLst>
            </p:cNvPr>
            <p:cNvSpPr/>
            <p:nvPr/>
          </p:nvSpPr>
          <p:spPr>
            <a:xfrm>
              <a:off x="4209306" y="102572"/>
              <a:ext cx="643387" cy="642787"/>
            </a:xfrm>
            <a:custGeom>
              <a:avLst/>
              <a:gdLst>
                <a:gd name="connsiteX0" fmla="*/ 1282815 w 1282823"/>
                <a:gd name="connsiteY0" fmla="*/ 640814 h 1281627"/>
                <a:gd name="connsiteX1" fmla="*/ 647625 w 1282823"/>
                <a:gd name="connsiteY1" fmla="*/ 1281621 h 1281627"/>
                <a:gd name="connsiteX2" fmla="*/ 13 w 1282823"/>
                <a:gd name="connsiteY2" fmla="*/ 645571 h 1281627"/>
                <a:gd name="connsiteX3" fmla="*/ 635006 w 1282823"/>
                <a:gd name="connsiteY3" fmla="*/ 7 h 1281627"/>
                <a:gd name="connsiteX4" fmla="*/ 1282815 w 1282823"/>
                <a:gd name="connsiteY4" fmla="*/ 640814 h 1281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823" h="1281627">
                  <a:moveTo>
                    <a:pt x="1282815" y="640814"/>
                  </a:moveTo>
                  <a:cubicBezTo>
                    <a:pt x="1284533" y="992105"/>
                    <a:pt x="999048" y="1280101"/>
                    <a:pt x="647625" y="1281621"/>
                  </a:cubicBezTo>
                  <a:cubicBezTo>
                    <a:pt x="290851" y="1283207"/>
                    <a:pt x="2259" y="999703"/>
                    <a:pt x="13" y="645571"/>
                  </a:cubicBezTo>
                  <a:cubicBezTo>
                    <a:pt x="-2234" y="292100"/>
                    <a:pt x="283385" y="1725"/>
                    <a:pt x="635006" y="7"/>
                  </a:cubicBezTo>
                  <a:cubicBezTo>
                    <a:pt x="995546" y="-1645"/>
                    <a:pt x="1281032" y="280670"/>
                    <a:pt x="1282815" y="640814"/>
                  </a:cubicBezTo>
                  <a:close/>
                </a:path>
              </a:pathLst>
            </a:custGeom>
            <a:solidFill>
              <a:schemeClr val="accent2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837" name="Group 173">
              <a:extLst>
                <a:ext uri="{FF2B5EF4-FFF2-40B4-BE49-F238E27FC236}">
                  <a16:creationId xmlns:a16="http://schemas.microsoft.com/office/drawing/2014/main" id="{160477F7-AB52-4DA2-B7CC-ADCBF0364DAA}"/>
                </a:ext>
              </a:extLst>
            </p:cNvPr>
            <p:cNvGrpSpPr/>
            <p:nvPr/>
          </p:nvGrpSpPr>
          <p:grpSpPr>
            <a:xfrm>
              <a:off x="4327212" y="219128"/>
              <a:ext cx="408480" cy="409445"/>
              <a:chOff x="9157391" y="232323"/>
              <a:chExt cx="814453" cy="816376"/>
            </a:xfrm>
          </p:grpSpPr>
          <p:sp>
            <p:nvSpPr>
              <p:cNvPr id="2838" name="Freeform: Shape 172">
                <a:extLst>
                  <a:ext uri="{FF2B5EF4-FFF2-40B4-BE49-F238E27FC236}">
                    <a16:creationId xmlns:a16="http://schemas.microsoft.com/office/drawing/2014/main" id="{81EC05B8-4392-4239-8182-77F52BFCC1E9}"/>
                  </a:ext>
                </a:extLst>
              </p:cNvPr>
              <p:cNvSpPr/>
              <p:nvPr/>
            </p:nvSpPr>
            <p:spPr>
              <a:xfrm>
                <a:off x="9157391" y="232323"/>
                <a:ext cx="814453" cy="816376"/>
              </a:xfrm>
              <a:custGeom>
                <a:avLst/>
                <a:gdLst>
                  <a:gd name="connsiteX0" fmla="*/ 313894 w 814453"/>
                  <a:gd name="connsiteY0" fmla="*/ 67698 h 816376"/>
                  <a:gd name="connsiteX1" fmla="*/ 66794 w 814453"/>
                  <a:gd name="connsiteY1" fmla="*/ 313740 h 816376"/>
                  <a:gd name="connsiteX2" fmla="*/ 308608 w 814453"/>
                  <a:gd name="connsiteY2" fmla="*/ 560972 h 816376"/>
                  <a:gd name="connsiteX3" fmla="*/ 559011 w 814453"/>
                  <a:gd name="connsiteY3" fmla="*/ 315920 h 816376"/>
                  <a:gd name="connsiteX4" fmla="*/ 313894 w 814453"/>
                  <a:gd name="connsiteY4" fmla="*/ 67698 h 816376"/>
                  <a:gd name="connsiteX5" fmla="*/ 298302 w 814453"/>
                  <a:gd name="connsiteY5" fmla="*/ 571 h 816376"/>
                  <a:gd name="connsiteX6" fmla="*/ 623627 w 814453"/>
                  <a:gd name="connsiteY6" fmla="*/ 274099 h 816376"/>
                  <a:gd name="connsiteX7" fmla="*/ 587884 w 814453"/>
                  <a:gd name="connsiteY7" fmla="*/ 464312 h 816376"/>
                  <a:gd name="connsiteX8" fmla="*/ 592839 w 814453"/>
                  <a:gd name="connsiteY8" fmla="*/ 501840 h 816376"/>
                  <a:gd name="connsiteX9" fmla="*/ 790717 w 814453"/>
                  <a:gd name="connsiteY9" fmla="*/ 699123 h 816376"/>
                  <a:gd name="connsiteX10" fmla="*/ 764355 w 814453"/>
                  <a:gd name="connsiteY10" fmla="*/ 813423 h 816376"/>
                  <a:gd name="connsiteX11" fmla="*/ 696502 w 814453"/>
                  <a:gd name="connsiteY11" fmla="*/ 791422 h 816376"/>
                  <a:gd name="connsiteX12" fmla="*/ 500672 w 814453"/>
                  <a:gd name="connsiteY12" fmla="*/ 595790 h 816376"/>
                  <a:gd name="connsiteX13" fmla="*/ 463211 w 814453"/>
                  <a:gd name="connsiteY13" fmla="*/ 589712 h 816376"/>
                  <a:gd name="connsiteX14" fmla="*/ 30258 w 814453"/>
                  <a:gd name="connsiteY14" fmla="*/ 450041 h 816376"/>
                  <a:gd name="connsiteX15" fmla="*/ 65 w 814453"/>
                  <a:gd name="connsiteY15" fmla="*/ 320083 h 816376"/>
                  <a:gd name="connsiteX16" fmla="*/ 298302 w 814453"/>
                  <a:gd name="connsiteY16" fmla="*/ 571 h 816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814453" h="816376">
                    <a:moveTo>
                      <a:pt x="313894" y="67698"/>
                    </a:moveTo>
                    <a:cubicBezTo>
                      <a:pt x="179244" y="66376"/>
                      <a:pt x="67455" y="177637"/>
                      <a:pt x="66794" y="313740"/>
                    </a:cubicBezTo>
                    <a:cubicBezTo>
                      <a:pt x="66133" y="449050"/>
                      <a:pt x="174752" y="560113"/>
                      <a:pt x="308608" y="560972"/>
                    </a:cubicBezTo>
                    <a:cubicBezTo>
                      <a:pt x="448609" y="561897"/>
                      <a:pt x="558681" y="454203"/>
                      <a:pt x="559011" y="315920"/>
                    </a:cubicBezTo>
                    <a:cubicBezTo>
                      <a:pt x="559341" y="178628"/>
                      <a:pt x="451120" y="69019"/>
                      <a:pt x="313894" y="67698"/>
                    </a:cubicBezTo>
                    <a:close/>
                    <a:moveTo>
                      <a:pt x="298302" y="571"/>
                    </a:moveTo>
                    <a:cubicBezTo>
                      <a:pt x="457067" y="-9405"/>
                      <a:pt x="601164" y="112427"/>
                      <a:pt x="623627" y="274099"/>
                    </a:cubicBezTo>
                    <a:cubicBezTo>
                      <a:pt x="633076" y="342018"/>
                      <a:pt x="620059" y="405114"/>
                      <a:pt x="587884" y="464312"/>
                    </a:cubicBezTo>
                    <a:cubicBezTo>
                      <a:pt x="579030" y="480631"/>
                      <a:pt x="579163" y="488560"/>
                      <a:pt x="592839" y="501840"/>
                    </a:cubicBezTo>
                    <a:cubicBezTo>
                      <a:pt x="659635" y="566786"/>
                      <a:pt x="725308" y="632789"/>
                      <a:pt x="790717" y="699123"/>
                    </a:cubicBezTo>
                    <a:cubicBezTo>
                      <a:pt x="831415" y="740416"/>
                      <a:pt x="817937" y="796377"/>
                      <a:pt x="764355" y="813423"/>
                    </a:cubicBezTo>
                    <a:cubicBezTo>
                      <a:pt x="736276" y="822342"/>
                      <a:pt x="715199" y="809921"/>
                      <a:pt x="696502" y="791422"/>
                    </a:cubicBezTo>
                    <a:cubicBezTo>
                      <a:pt x="630895" y="726542"/>
                      <a:pt x="564958" y="661926"/>
                      <a:pt x="500672" y="595790"/>
                    </a:cubicBezTo>
                    <a:cubicBezTo>
                      <a:pt x="487392" y="582114"/>
                      <a:pt x="480323" y="580991"/>
                      <a:pt x="463211" y="589712"/>
                    </a:cubicBezTo>
                    <a:cubicBezTo>
                      <a:pt x="298368" y="673818"/>
                      <a:pt x="108551" y="612308"/>
                      <a:pt x="30258" y="450041"/>
                    </a:cubicBezTo>
                    <a:cubicBezTo>
                      <a:pt x="9513" y="407030"/>
                      <a:pt x="-927" y="361244"/>
                      <a:pt x="65" y="320083"/>
                    </a:cubicBezTo>
                    <a:cubicBezTo>
                      <a:pt x="1188" y="145792"/>
                      <a:pt x="129626" y="11143"/>
                      <a:pt x="298302" y="571"/>
                    </a:cubicBezTo>
                    <a:close/>
                  </a:path>
                </a:pathLst>
              </a:custGeom>
              <a:solidFill>
                <a:srgbClr val="FAF9F8"/>
              </a:solidFill>
              <a:ln w="66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39" name="Graphic 2">
                <a:extLst>
                  <a:ext uri="{FF2B5EF4-FFF2-40B4-BE49-F238E27FC236}">
                    <a16:creationId xmlns:a16="http://schemas.microsoft.com/office/drawing/2014/main" id="{657ACF9B-FFC9-4700-B503-BC2AD656F170}"/>
                  </a:ext>
                </a:extLst>
              </p:cNvPr>
              <p:cNvSpPr/>
              <p:nvPr/>
            </p:nvSpPr>
            <p:spPr>
              <a:xfrm>
                <a:off x="9269177" y="383370"/>
                <a:ext cx="112427" cy="333534"/>
              </a:xfrm>
              <a:custGeom>
                <a:avLst/>
                <a:gdLst>
                  <a:gd name="connsiteX0" fmla="*/ 1 w 112427"/>
                  <a:gd name="connsiteY0" fmla="*/ 167648 h 333534"/>
                  <a:gd name="connsiteX1" fmla="*/ 58605 w 112427"/>
                  <a:gd name="connsiteY1" fmla="*/ 15027 h 333534"/>
                  <a:gd name="connsiteX2" fmla="*/ 104127 w 112427"/>
                  <a:gd name="connsiteY2" fmla="*/ 9015 h 333534"/>
                  <a:gd name="connsiteX3" fmla="*/ 100294 w 112427"/>
                  <a:gd name="connsiteY3" fmla="*/ 52092 h 333534"/>
                  <a:gd name="connsiteX4" fmla="*/ 101021 w 112427"/>
                  <a:gd name="connsiteY4" fmla="*/ 281683 h 333534"/>
                  <a:gd name="connsiteX5" fmla="*/ 102937 w 112427"/>
                  <a:gd name="connsiteY5" fmla="*/ 325157 h 333534"/>
                  <a:gd name="connsiteX6" fmla="*/ 59926 w 112427"/>
                  <a:gd name="connsiteY6" fmla="*/ 319872 h 333534"/>
                  <a:gd name="connsiteX7" fmla="*/ 1 w 112427"/>
                  <a:gd name="connsiteY7" fmla="*/ 167648 h 333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427" h="333534">
                    <a:moveTo>
                      <a:pt x="1" y="167648"/>
                    </a:moveTo>
                    <a:cubicBezTo>
                      <a:pt x="-197" y="109242"/>
                      <a:pt x="19293" y="58369"/>
                      <a:pt x="58605" y="15027"/>
                    </a:cubicBezTo>
                    <a:cubicBezTo>
                      <a:pt x="72215" y="-36"/>
                      <a:pt x="88204" y="-6709"/>
                      <a:pt x="104127" y="9015"/>
                    </a:cubicBezTo>
                    <a:cubicBezTo>
                      <a:pt x="118530" y="23154"/>
                      <a:pt x="112187" y="37161"/>
                      <a:pt x="100294" y="52092"/>
                    </a:cubicBezTo>
                    <a:cubicBezTo>
                      <a:pt x="38255" y="130054"/>
                      <a:pt x="38652" y="203391"/>
                      <a:pt x="101021" y="281683"/>
                    </a:cubicBezTo>
                    <a:cubicBezTo>
                      <a:pt x="113046" y="296813"/>
                      <a:pt x="117275" y="311282"/>
                      <a:pt x="102937" y="325157"/>
                    </a:cubicBezTo>
                    <a:cubicBezTo>
                      <a:pt x="87873" y="339692"/>
                      <a:pt x="72546" y="333614"/>
                      <a:pt x="59926" y="319872"/>
                    </a:cubicBezTo>
                    <a:cubicBezTo>
                      <a:pt x="20351" y="276860"/>
                      <a:pt x="-131" y="226251"/>
                      <a:pt x="1" y="167648"/>
                    </a:cubicBezTo>
                    <a:close/>
                  </a:path>
                </a:pathLst>
              </a:custGeom>
              <a:solidFill>
                <a:srgbClr val="FAF5F3"/>
              </a:solidFill>
              <a:ln w="66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840" name="Freeform: Shape 153">
            <a:extLst>
              <a:ext uri="{FF2B5EF4-FFF2-40B4-BE49-F238E27FC236}">
                <a16:creationId xmlns:a16="http://schemas.microsoft.com/office/drawing/2014/main" id="{E6D7F953-AEC8-4044-9D26-AC06FAF5ADB1}"/>
              </a:ext>
            </a:extLst>
          </p:cNvPr>
          <p:cNvSpPr/>
          <p:nvPr/>
        </p:nvSpPr>
        <p:spPr>
          <a:xfrm>
            <a:off x="8010034" y="2175953"/>
            <a:ext cx="241825" cy="240668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841" name="그룹 2840">
            <a:extLst>
              <a:ext uri="{FF2B5EF4-FFF2-40B4-BE49-F238E27FC236}">
                <a16:creationId xmlns:a16="http://schemas.microsoft.com/office/drawing/2014/main" id="{6190C61A-5871-477F-9E85-2C5040A7DB5B}"/>
              </a:ext>
            </a:extLst>
          </p:cNvPr>
          <p:cNvGrpSpPr/>
          <p:nvPr/>
        </p:nvGrpSpPr>
        <p:grpSpPr>
          <a:xfrm>
            <a:off x="10798203" y="2451240"/>
            <a:ext cx="588433" cy="585512"/>
            <a:chOff x="4588426" y="1083868"/>
            <a:chExt cx="658381" cy="655113"/>
          </a:xfrm>
        </p:grpSpPr>
        <p:sp>
          <p:nvSpPr>
            <p:cNvPr id="2842" name="Graphic 2">
              <a:extLst>
                <a:ext uri="{FF2B5EF4-FFF2-40B4-BE49-F238E27FC236}">
                  <a16:creationId xmlns:a16="http://schemas.microsoft.com/office/drawing/2014/main" id="{BC9E20E4-DA5A-405F-A10F-E7870C4BE124}"/>
                </a:ext>
              </a:extLst>
            </p:cNvPr>
            <p:cNvSpPr/>
            <p:nvPr/>
          </p:nvSpPr>
          <p:spPr>
            <a:xfrm>
              <a:off x="4588426" y="1083868"/>
              <a:ext cx="658381" cy="655113"/>
            </a:xfrm>
            <a:custGeom>
              <a:avLst/>
              <a:gdLst>
                <a:gd name="connsiteX0" fmla="*/ 895306 w 1312720"/>
                <a:gd name="connsiteY0" fmla="*/ 40453 h 1306203"/>
                <a:gd name="connsiteX1" fmla="*/ 1301699 w 1312720"/>
                <a:gd name="connsiteY1" fmla="*/ 537361 h 1306203"/>
                <a:gd name="connsiteX2" fmla="*/ 863857 w 1312720"/>
                <a:gd name="connsiteY2" fmla="*/ 1272251 h 1306203"/>
                <a:gd name="connsiteX3" fmla="*/ 8061 w 1312720"/>
                <a:gd name="connsiteY3" fmla="*/ 749576 h 1306203"/>
                <a:gd name="connsiteX4" fmla="*/ 435200 w 1312720"/>
                <a:gd name="connsiteY4" fmla="*/ 31997 h 1306203"/>
                <a:gd name="connsiteX5" fmla="*/ 448083 w 1312720"/>
                <a:gd name="connsiteY5" fmla="*/ 30741 h 1306203"/>
                <a:gd name="connsiteX6" fmla="*/ 667565 w 1312720"/>
                <a:gd name="connsiteY6" fmla="*/ 85 h 1306203"/>
                <a:gd name="connsiteX7" fmla="*/ 860488 w 1312720"/>
                <a:gd name="connsiteY7" fmla="*/ 31997 h 1306203"/>
                <a:gd name="connsiteX8" fmla="*/ 895306 w 1312720"/>
                <a:gd name="connsiteY8" fmla="*/ 40453 h 130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2720" h="1306203">
                  <a:moveTo>
                    <a:pt x="895306" y="40453"/>
                  </a:moveTo>
                  <a:cubicBezTo>
                    <a:pt x="1119942" y="133215"/>
                    <a:pt x="1256375" y="300106"/>
                    <a:pt x="1301699" y="537361"/>
                  </a:cubicBezTo>
                  <a:cubicBezTo>
                    <a:pt x="1361954" y="852578"/>
                    <a:pt x="1169428" y="1171825"/>
                    <a:pt x="863857" y="1272251"/>
                  </a:cubicBezTo>
                  <a:cubicBezTo>
                    <a:pt x="475039" y="1400029"/>
                    <a:pt x="72941" y="1154383"/>
                    <a:pt x="8061" y="749576"/>
                  </a:cubicBezTo>
                  <a:cubicBezTo>
                    <a:pt x="-41293" y="441495"/>
                    <a:pt x="140266" y="136386"/>
                    <a:pt x="435200" y="31997"/>
                  </a:cubicBezTo>
                  <a:cubicBezTo>
                    <a:pt x="439164" y="30609"/>
                    <a:pt x="443788" y="31138"/>
                    <a:pt x="448083" y="30741"/>
                  </a:cubicBezTo>
                  <a:cubicBezTo>
                    <a:pt x="520363" y="14488"/>
                    <a:pt x="592115" y="-1302"/>
                    <a:pt x="667565" y="85"/>
                  </a:cubicBezTo>
                  <a:cubicBezTo>
                    <a:pt x="734164" y="1274"/>
                    <a:pt x="797392" y="13960"/>
                    <a:pt x="860488" y="31997"/>
                  </a:cubicBezTo>
                  <a:cubicBezTo>
                    <a:pt x="871984" y="35300"/>
                    <a:pt x="882621" y="42435"/>
                    <a:pt x="895306" y="40453"/>
                  </a:cubicBezTo>
                  <a:close/>
                </a:path>
              </a:pathLst>
            </a:custGeom>
            <a:solidFill>
              <a:schemeClr val="accent5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3" name="Freeform: Shape 169">
              <a:extLst>
                <a:ext uri="{FF2B5EF4-FFF2-40B4-BE49-F238E27FC236}">
                  <a16:creationId xmlns:a16="http://schemas.microsoft.com/office/drawing/2014/main" id="{30A4BA9F-7D59-470B-80C4-F901E4A44534}"/>
                </a:ext>
              </a:extLst>
            </p:cNvPr>
            <p:cNvSpPr/>
            <p:nvPr/>
          </p:nvSpPr>
          <p:spPr>
            <a:xfrm>
              <a:off x="4624917" y="1174868"/>
              <a:ext cx="580186" cy="438162"/>
            </a:xfrm>
            <a:custGeom>
              <a:avLst/>
              <a:gdLst>
                <a:gd name="connsiteX0" fmla="*/ 414636 w 1156809"/>
                <a:gd name="connsiteY0" fmla="*/ 584914 h 873634"/>
                <a:gd name="connsiteX1" fmla="*/ 746040 w 1156809"/>
                <a:gd name="connsiteY1" fmla="*/ 584914 h 873634"/>
                <a:gd name="connsiteX2" fmla="*/ 754298 w 1156809"/>
                <a:gd name="connsiteY2" fmla="*/ 593173 h 873634"/>
                <a:gd name="connsiteX3" fmla="*/ 754298 w 1156809"/>
                <a:gd name="connsiteY3" fmla="*/ 632286 h 873634"/>
                <a:gd name="connsiteX4" fmla="*/ 746040 w 1156809"/>
                <a:gd name="connsiteY4" fmla="*/ 640544 h 873634"/>
                <a:gd name="connsiteX5" fmla="*/ 414636 w 1156809"/>
                <a:gd name="connsiteY5" fmla="*/ 640544 h 873634"/>
                <a:gd name="connsiteX6" fmla="*/ 406377 w 1156809"/>
                <a:gd name="connsiteY6" fmla="*/ 632286 h 873634"/>
                <a:gd name="connsiteX7" fmla="*/ 406377 w 1156809"/>
                <a:gd name="connsiteY7" fmla="*/ 593173 h 873634"/>
                <a:gd name="connsiteX8" fmla="*/ 414636 w 1156809"/>
                <a:gd name="connsiteY8" fmla="*/ 584914 h 873634"/>
                <a:gd name="connsiteX9" fmla="*/ 414636 w 1156809"/>
                <a:gd name="connsiteY9" fmla="*/ 500477 h 873634"/>
                <a:gd name="connsiteX10" fmla="*/ 746040 w 1156809"/>
                <a:gd name="connsiteY10" fmla="*/ 500477 h 873634"/>
                <a:gd name="connsiteX11" fmla="*/ 754298 w 1156809"/>
                <a:gd name="connsiteY11" fmla="*/ 508736 h 873634"/>
                <a:gd name="connsiteX12" fmla="*/ 754298 w 1156809"/>
                <a:gd name="connsiteY12" fmla="*/ 547849 h 873634"/>
                <a:gd name="connsiteX13" fmla="*/ 746040 w 1156809"/>
                <a:gd name="connsiteY13" fmla="*/ 556107 h 873634"/>
                <a:gd name="connsiteX14" fmla="*/ 414636 w 1156809"/>
                <a:gd name="connsiteY14" fmla="*/ 556107 h 873634"/>
                <a:gd name="connsiteX15" fmla="*/ 406377 w 1156809"/>
                <a:gd name="connsiteY15" fmla="*/ 547849 h 873634"/>
                <a:gd name="connsiteX16" fmla="*/ 406377 w 1156809"/>
                <a:gd name="connsiteY16" fmla="*/ 508736 h 873634"/>
                <a:gd name="connsiteX17" fmla="*/ 414636 w 1156809"/>
                <a:gd name="connsiteY17" fmla="*/ 500477 h 873634"/>
                <a:gd name="connsiteX18" fmla="*/ 473042 w 1156809"/>
                <a:gd name="connsiteY18" fmla="*/ 416041 h 873634"/>
                <a:gd name="connsiteX19" fmla="*/ 746040 w 1156809"/>
                <a:gd name="connsiteY19" fmla="*/ 416041 h 873634"/>
                <a:gd name="connsiteX20" fmla="*/ 754299 w 1156809"/>
                <a:gd name="connsiteY20" fmla="*/ 424300 h 873634"/>
                <a:gd name="connsiteX21" fmla="*/ 754299 w 1156809"/>
                <a:gd name="connsiteY21" fmla="*/ 463413 h 873634"/>
                <a:gd name="connsiteX22" fmla="*/ 746040 w 1156809"/>
                <a:gd name="connsiteY22" fmla="*/ 471671 h 873634"/>
                <a:gd name="connsiteX23" fmla="*/ 473042 w 1156809"/>
                <a:gd name="connsiteY23" fmla="*/ 471671 h 873634"/>
                <a:gd name="connsiteX24" fmla="*/ 464783 w 1156809"/>
                <a:gd name="connsiteY24" fmla="*/ 463413 h 873634"/>
                <a:gd name="connsiteX25" fmla="*/ 464783 w 1156809"/>
                <a:gd name="connsiteY25" fmla="*/ 424300 h 873634"/>
                <a:gd name="connsiteX26" fmla="*/ 473042 w 1156809"/>
                <a:gd name="connsiteY26" fmla="*/ 416041 h 873634"/>
                <a:gd name="connsiteX27" fmla="*/ 369378 w 1156809"/>
                <a:gd name="connsiteY27" fmla="*/ 376994 h 873634"/>
                <a:gd name="connsiteX28" fmla="*/ 341299 w 1156809"/>
                <a:gd name="connsiteY28" fmla="*/ 403884 h 873634"/>
                <a:gd name="connsiteX29" fmla="*/ 341497 w 1156809"/>
                <a:gd name="connsiteY29" fmla="*/ 654353 h 873634"/>
                <a:gd name="connsiteX30" fmla="*/ 368850 w 1156809"/>
                <a:gd name="connsiteY30" fmla="*/ 682036 h 873634"/>
                <a:gd name="connsiteX31" fmla="*/ 556751 w 1156809"/>
                <a:gd name="connsiteY31" fmla="*/ 681177 h 873634"/>
                <a:gd name="connsiteX32" fmla="*/ 597912 w 1156809"/>
                <a:gd name="connsiteY32" fmla="*/ 722537 h 873634"/>
                <a:gd name="connsiteX33" fmla="*/ 597714 w 1156809"/>
                <a:gd name="connsiteY33" fmla="*/ 779290 h 873634"/>
                <a:gd name="connsiteX34" fmla="*/ 639933 w 1156809"/>
                <a:gd name="connsiteY34" fmla="*/ 747048 h 873634"/>
                <a:gd name="connsiteX35" fmla="*/ 799226 w 1156809"/>
                <a:gd name="connsiteY35" fmla="*/ 681177 h 873634"/>
                <a:gd name="connsiteX36" fmla="*/ 815280 w 1156809"/>
                <a:gd name="connsiteY36" fmla="*/ 657524 h 873634"/>
                <a:gd name="connsiteX37" fmla="*/ 815875 w 1156809"/>
                <a:gd name="connsiteY37" fmla="*/ 403752 h 873634"/>
                <a:gd name="connsiteX38" fmla="*/ 788060 w 1156809"/>
                <a:gd name="connsiteY38" fmla="*/ 377060 h 873634"/>
                <a:gd name="connsiteX39" fmla="*/ 369378 w 1156809"/>
                <a:gd name="connsiteY39" fmla="*/ 376994 h 873634"/>
                <a:gd name="connsiteX40" fmla="*/ 325905 w 1156809"/>
                <a:gd name="connsiteY40" fmla="*/ 316937 h 873634"/>
                <a:gd name="connsiteX41" fmla="*/ 831005 w 1156809"/>
                <a:gd name="connsiteY41" fmla="*/ 316937 h 873634"/>
                <a:gd name="connsiteX42" fmla="*/ 876527 w 1156809"/>
                <a:gd name="connsiteY42" fmla="*/ 363450 h 873634"/>
                <a:gd name="connsiteX43" fmla="*/ 876461 w 1156809"/>
                <a:gd name="connsiteY43" fmla="*/ 690229 h 873634"/>
                <a:gd name="connsiteX44" fmla="*/ 826381 w 1156809"/>
                <a:gd name="connsiteY44" fmla="*/ 741168 h 873634"/>
                <a:gd name="connsiteX45" fmla="*/ 678584 w 1156809"/>
                <a:gd name="connsiteY45" fmla="*/ 794090 h 873634"/>
                <a:gd name="connsiteX46" fmla="*/ 593948 w 1156809"/>
                <a:gd name="connsiteY46" fmla="*/ 862406 h 873634"/>
                <a:gd name="connsiteX47" fmla="*/ 554439 w 1156809"/>
                <a:gd name="connsiteY47" fmla="*/ 870797 h 873634"/>
                <a:gd name="connsiteX48" fmla="*/ 537195 w 1156809"/>
                <a:gd name="connsiteY48" fmla="*/ 834855 h 873634"/>
                <a:gd name="connsiteX49" fmla="*/ 530456 w 1156809"/>
                <a:gd name="connsiteY49" fmla="*/ 747247 h 873634"/>
                <a:gd name="connsiteX50" fmla="*/ 440800 w 1156809"/>
                <a:gd name="connsiteY50" fmla="*/ 742358 h 873634"/>
                <a:gd name="connsiteX51" fmla="*/ 321941 w 1156809"/>
                <a:gd name="connsiteY51" fmla="*/ 742556 h 873634"/>
                <a:gd name="connsiteX52" fmla="*/ 281704 w 1156809"/>
                <a:gd name="connsiteY52" fmla="*/ 725444 h 873634"/>
                <a:gd name="connsiteX53" fmla="*/ 277146 w 1156809"/>
                <a:gd name="connsiteY53" fmla="*/ 697497 h 873634"/>
                <a:gd name="connsiteX54" fmla="*/ 277146 w 1156809"/>
                <a:gd name="connsiteY54" fmla="*/ 359552 h 873634"/>
                <a:gd name="connsiteX55" fmla="*/ 288048 w 1156809"/>
                <a:gd name="connsiteY55" fmla="*/ 324865 h 873634"/>
                <a:gd name="connsiteX56" fmla="*/ 325905 w 1156809"/>
                <a:gd name="connsiteY56" fmla="*/ 316937 h 873634"/>
                <a:gd name="connsiteX57" fmla="*/ 579413 w 1156809"/>
                <a:gd name="connsiteY57" fmla="*/ 3 h 873634"/>
                <a:gd name="connsiteX58" fmla="*/ 1012564 w 1156809"/>
                <a:gd name="connsiteY58" fmla="*/ 297843 h 873634"/>
                <a:gd name="connsiteX59" fmla="*/ 1042427 w 1156809"/>
                <a:gd name="connsiteY59" fmla="*/ 328830 h 873634"/>
                <a:gd name="connsiteX60" fmla="*/ 1156132 w 1156809"/>
                <a:gd name="connsiteY60" fmla="*/ 508803 h 873634"/>
                <a:gd name="connsiteX61" fmla="*/ 1009525 w 1156809"/>
                <a:gd name="connsiteY61" fmla="*/ 678205 h 873634"/>
                <a:gd name="connsiteX62" fmla="*/ 971733 w 1156809"/>
                <a:gd name="connsiteY62" fmla="*/ 648539 h 873634"/>
                <a:gd name="connsiteX63" fmla="*/ 972460 w 1156809"/>
                <a:gd name="connsiteY63" fmla="*/ 545736 h 873634"/>
                <a:gd name="connsiteX64" fmla="*/ 933677 w 1156809"/>
                <a:gd name="connsiteY64" fmla="*/ 298438 h 873634"/>
                <a:gd name="connsiteX65" fmla="*/ 499733 w 1156809"/>
                <a:gd name="connsiteY65" fmla="*/ 80343 h 873634"/>
                <a:gd name="connsiteX66" fmla="*/ 186168 w 1156809"/>
                <a:gd name="connsiteY66" fmla="*/ 443923 h 873634"/>
                <a:gd name="connsiteX67" fmla="*/ 183393 w 1156809"/>
                <a:gd name="connsiteY67" fmla="*/ 654552 h 873634"/>
                <a:gd name="connsiteX68" fmla="*/ 152473 w 1156809"/>
                <a:gd name="connsiteY68" fmla="*/ 679526 h 873634"/>
                <a:gd name="connsiteX69" fmla="*/ 1439 w 1156809"/>
                <a:gd name="connsiteY69" fmla="*/ 518515 h 873634"/>
                <a:gd name="connsiteX70" fmla="*/ 110122 w 1156809"/>
                <a:gd name="connsiteY70" fmla="*/ 330481 h 873634"/>
                <a:gd name="connsiteX71" fmla="*/ 145998 w 1156809"/>
                <a:gd name="connsiteY71" fmla="*/ 292624 h 873634"/>
                <a:gd name="connsiteX72" fmla="*/ 579413 w 1156809"/>
                <a:gd name="connsiteY72" fmla="*/ 3 h 873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156809" h="873634">
                  <a:moveTo>
                    <a:pt x="414636" y="584914"/>
                  </a:moveTo>
                  <a:lnTo>
                    <a:pt x="746040" y="584914"/>
                  </a:lnTo>
                  <a:cubicBezTo>
                    <a:pt x="750599" y="584914"/>
                    <a:pt x="754298" y="588614"/>
                    <a:pt x="754298" y="593173"/>
                  </a:cubicBezTo>
                  <a:lnTo>
                    <a:pt x="754298" y="632286"/>
                  </a:lnTo>
                  <a:cubicBezTo>
                    <a:pt x="754298" y="636845"/>
                    <a:pt x="750599" y="640544"/>
                    <a:pt x="746040" y="640544"/>
                  </a:cubicBezTo>
                  <a:lnTo>
                    <a:pt x="414636" y="640544"/>
                  </a:lnTo>
                  <a:cubicBezTo>
                    <a:pt x="410077" y="640544"/>
                    <a:pt x="406377" y="636845"/>
                    <a:pt x="406377" y="632286"/>
                  </a:cubicBezTo>
                  <a:lnTo>
                    <a:pt x="406377" y="593173"/>
                  </a:lnTo>
                  <a:cubicBezTo>
                    <a:pt x="406377" y="588614"/>
                    <a:pt x="410077" y="584914"/>
                    <a:pt x="414636" y="584914"/>
                  </a:cubicBezTo>
                  <a:close/>
                  <a:moveTo>
                    <a:pt x="414636" y="500477"/>
                  </a:moveTo>
                  <a:lnTo>
                    <a:pt x="746040" y="500477"/>
                  </a:lnTo>
                  <a:cubicBezTo>
                    <a:pt x="750599" y="500477"/>
                    <a:pt x="754298" y="504177"/>
                    <a:pt x="754298" y="508736"/>
                  </a:cubicBezTo>
                  <a:lnTo>
                    <a:pt x="754298" y="547849"/>
                  </a:lnTo>
                  <a:cubicBezTo>
                    <a:pt x="754298" y="552408"/>
                    <a:pt x="750599" y="556107"/>
                    <a:pt x="746040" y="556107"/>
                  </a:cubicBezTo>
                  <a:lnTo>
                    <a:pt x="414636" y="556107"/>
                  </a:lnTo>
                  <a:cubicBezTo>
                    <a:pt x="410077" y="556107"/>
                    <a:pt x="406377" y="552408"/>
                    <a:pt x="406377" y="547849"/>
                  </a:cubicBezTo>
                  <a:lnTo>
                    <a:pt x="406377" y="508736"/>
                  </a:lnTo>
                  <a:cubicBezTo>
                    <a:pt x="406377" y="504177"/>
                    <a:pt x="410077" y="500477"/>
                    <a:pt x="414636" y="500477"/>
                  </a:cubicBezTo>
                  <a:close/>
                  <a:moveTo>
                    <a:pt x="473042" y="416041"/>
                  </a:moveTo>
                  <a:lnTo>
                    <a:pt x="746040" y="416041"/>
                  </a:lnTo>
                  <a:cubicBezTo>
                    <a:pt x="750599" y="416041"/>
                    <a:pt x="754299" y="419741"/>
                    <a:pt x="754299" y="424300"/>
                  </a:cubicBezTo>
                  <a:lnTo>
                    <a:pt x="754299" y="463413"/>
                  </a:lnTo>
                  <a:cubicBezTo>
                    <a:pt x="754299" y="467972"/>
                    <a:pt x="750599" y="471671"/>
                    <a:pt x="746040" y="471671"/>
                  </a:cubicBezTo>
                  <a:lnTo>
                    <a:pt x="473042" y="471671"/>
                  </a:lnTo>
                  <a:cubicBezTo>
                    <a:pt x="468482" y="471671"/>
                    <a:pt x="464783" y="467972"/>
                    <a:pt x="464783" y="463413"/>
                  </a:cubicBezTo>
                  <a:lnTo>
                    <a:pt x="464783" y="424300"/>
                  </a:lnTo>
                  <a:cubicBezTo>
                    <a:pt x="464783" y="419741"/>
                    <a:pt x="468482" y="416041"/>
                    <a:pt x="473042" y="416041"/>
                  </a:cubicBezTo>
                  <a:close/>
                  <a:moveTo>
                    <a:pt x="369378" y="376994"/>
                  </a:moveTo>
                  <a:cubicBezTo>
                    <a:pt x="348500" y="376862"/>
                    <a:pt x="340903" y="381354"/>
                    <a:pt x="341299" y="403884"/>
                  </a:cubicBezTo>
                  <a:cubicBezTo>
                    <a:pt x="342686" y="487330"/>
                    <a:pt x="342554" y="570841"/>
                    <a:pt x="341497" y="654353"/>
                  </a:cubicBezTo>
                  <a:cubicBezTo>
                    <a:pt x="341233" y="675561"/>
                    <a:pt x="346651" y="682565"/>
                    <a:pt x="368850" y="682036"/>
                  </a:cubicBezTo>
                  <a:cubicBezTo>
                    <a:pt x="431417" y="680450"/>
                    <a:pt x="494117" y="682102"/>
                    <a:pt x="556751" y="681177"/>
                  </a:cubicBezTo>
                  <a:cubicBezTo>
                    <a:pt x="586218" y="680781"/>
                    <a:pt x="599497" y="693004"/>
                    <a:pt x="597912" y="722537"/>
                  </a:cubicBezTo>
                  <a:cubicBezTo>
                    <a:pt x="596988" y="739649"/>
                    <a:pt x="597714" y="756827"/>
                    <a:pt x="597714" y="779290"/>
                  </a:cubicBezTo>
                  <a:cubicBezTo>
                    <a:pt x="614628" y="766473"/>
                    <a:pt x="628040" y="757553"/>
                    <a:pt x="639933" y="747048"/>
                  </a:cubicBezTo>
                  <a:cubicBezTo>
                    <a:pt x="685586" y="706812"/>
                    <a:pt x="730909" y="667171"/>
                    <a:pt x="799226" y="681177"/>
                  </a:cubicBezTo>
                  <a:cubicBezTo>
                    <a:pt x="819376" y="685273"/>
                    <a:pt x="815280" y="668690"/>
                    <a:pt x="815280" y="657524"/>
                  </a:cubicBezTo>
                  <a:cubicBezTo>
                    <a:pt x="815412" y="572956"/>
                    <a:pt x="814487" y="488321"/>
                    <a:pt x="815875" y="403752"/>
                  </a:cubicBezTo>
                  <a:cubicBezTo>
                    <a:pt x="816271" y="381222"/>
                    <a:pt x="808607" y="376928"/>
                    <a:pt x="788060" y="377060"/>
                  </a:cubicBezTo>
                  <a:cubicBezTo>
                    <a:pt x="648521" y="377853"/>
                    <a:pt x="508917" y="377853"/>
                    <a:pt x="369378" y="376994"/>
                  </a:cubicBezTo>
                  <a:close/>
                  <a:moveTo>
                    <a:pt x="325905" y="316937"/>
                  </a:moveTo>
                  <a:cubicBezTo>
                    <a:pt x="494250" y="317069"/>
                    <a:pt x="662661" y="316871"/>
                    <a:pt x="831005" y="316937"/>
                  </a:cubicBezTo>
                  <a:cubicBezTo>
                    <a:pt x="870185" y="316937"/>
                    <a:pt x="876527" y="323742"/>
                    <a:pt x="876527" y="363450"/>
                  </a:cubicBezTo>
                  <a:cubicBezTo>
                    <a:pt x="876527" y="472398"/>
                    <a:pt x="876659" y="581281"/>
                    <a:pt x="876461" y="690229"/>
                  </a:cubicBezTo>
                  <a:cubicBezTo>
                    <a:pt x="876395" y="737535"/>
                    <a:pt x="871374" y="746123"/>
                    <a:pt x="826381" y="741168"/>
                  </a:cubicBezTo>
                  <a:cubicBezTo>
                    <a:pt x="766786" y="734561"/>
                    <a:pt x="720604" y="753920"/>
                    <a:pt x="678584" y="794090"/>
                  </a:cubicBezTo>
                  <a:cubicBezTo>
                    <a:pt x="652486" y="819064"/>
                    <a:pt x="622160" y="839612"/>
                    <a:pt x="593948" y="862406"/>
                  </a:cubicBezTo>
                  <a:cubicBezTo>
                    <a:pt x="582056" y="872052"/>
                    <a:pt x="569106" y="877205"/>
                    <a:pt x="554439" y="870797"/>
                  </a:cubicBezTo>
                  <a:cubicBezTo>
                    <a:pt x="538847" y="863991"/>
                    <a:pt x="538054" y="849919"/>
                    <a:pt x="537195" y="834855"/>
                  </a:cubicBezTo>
                  <a:cubicBezTo>
                    <a:pt x="535477" y="804661"/>
                    <a:pt x="551598" y="763368"/>
                    <a:pt x="530456" y="747247"/>
                  </a:cubicBezTo>
                  <a:cubicBezTo>
                    <a:pt x="510767" y="732249"/>
                    <a:pt x="471456" y="742622"/>
                    <a:pt x="440800" y="742358"/>
                  </a:cubicBezTo>
                  <a:cubicBezTo>
                    <a:pt x="401158" y="742027"/>
                    <a:pt x="361583" y="741631"/>
                    <a:pt x="321941" y="742556"/>
                  </a:cubicBezTo>
                  <a:cubicBezTo>
                    <a:pt x="305292" y="742952"/>
                    <a:pt x="292012" y="738526"/>
                    <a:pt x="281704" y="725444"/>
                  </a:cubicBezTo>
                  <a:cubicBezTo>
                    <a:pt x="273182" y="717317"/>
                    <a:pt x="277212" y="706812"/>
                    <a:pt x="277146" y="697497"/>
                  </a:cubicBezTo>
                  <a:cubicBezTo>
                    <a:pt x="276815" y="584848"/>
                    <a:pt x="276815" y="472200"/>
                    <a:pt x="277146" y="359552"/>
                  </a:cubicBezTo>
                  <a:cubicBezTo>
                    <a:pt x="277212" y="347263"/>
                    <a:pt x="271794" y="332397"/>
                    <a:pt x="288048" y="324865"/>
                  </a:cubicBezTo>
                  <a:cubicBezTo>
                    <a:pt x="299741" y="317598"/>
                    <a:pt x="312559" y="316937"/>
                    <a:pt x="325905" y="316937"/>
                  </a:cubicBezTo>
                  <a:close/>
                  <a:moveTo>
                    <a:pt x="579413" y="3"/>
                  </a:moveTo>
                  <a:cubicBezTo>
                    <a:pt x="774053" y="729"/>
                    <a:pt x="940020" y="114567"/>
                    <a:pt x="1012564" y="297843"/>
                  </a:cubicBezTo>
                  <a:cubicBezTo>
                    <a:pt x="1018642" y="313105"/>
                    <a:pt x="1026636" y="322157"/>
                    <a:pt x="1042427" y="328830"/>
                  </a:cubicBezTo>
                  <a:cubicBezTo>
                    <a:pt x="1116095" y="359750"/>
                    <a:pt x="1163070" y="435730"/>
                    <a:pt x="1156132" y="508803"/>
                  </a:cubicBezTo>
                  <a:cubicBezTo>
                    <a:pt x="1147940" y="594627"/>
                    <a:pt x="1091913" y="658714"/>
                    <a:pt x="1009525" y="678205"/>
                  </a:cubicBezTo>
                  <a:cubicBezTo>
                    <a:pt x="982832" y="684481"/>
                    <a:pt x="967901" y="682697"/>
                    <a:pt x="971733" y="648539"/>
                  </a:cubicBezTo>
                  <a:cubicBezTo>
                    <a:pt x="975103" y="619205"/>
                    <a:pt x="972460" y="589275"/>
                    <a:pt x="972460" y="545736"/>
                  </a:cubicBezTo>
                  <a:cubicBezTo>
                    <a:pt x="973385" y="470482"/>
                    <a:pt x="973120" y="381817"/>
                    <a:pt x="933677" y="298438"/>
                  </a:cubicBezTo>
                  <a:cubicBezTo>
                    <a:pt x="856112" y="134652"/>
                    <a:pt x="678913" y="45128"/>
                    <a:pt x="499733" y="80343"/>
                  </a:cubicBezTo>
                  <a:cubicBezTo>
                    <a:pt x="326367" y="114435"/>
                    <a:pt x="197268" y="265601"/>
                    <a:pt x="186168" y="443923"/>
                  </a:cubicBezTo>
                  <a:cubicBezTo>
                    <a:pt x="181807" y="514220"/>
                    <a:pt x="183327" y="584386"/>
                    <a:pt x="183393" y="654552"/>
                  </a:cubicBezTo>
                  <a:cubicBezTo>
                    <a:pt x="183393" y="680451"/>
                    <a:pt x="174012" y="683490"/>
                    <a:pt x="152473" y="679526"/>
                  </a:cubicBezTo>
                  <a:cubicBezTo>
                    <a:pt x="71274" y="664660"/>
                    <a:pt x="11811" y="601828"/>
                    <a:pt x="1439" y="518515"/>
                  </a:cubicBezTo>
                  <a:cubicBezTo>
                    <a:pt x="-8538" y="438505"/>
                    <a:pt x="33944" y="362921"/>
                    <a:pt x="110122" y="330481"/>
                  </a:cubicBezTo>
                  <a:cubicBezTo>
                    <a:pt x="129283" y="322355"/>
                    <a:pt x="138599" y="310991"/>
                    <a:pt x="145998" y="292624"/>
                  </a:cubicBezTo>
                  <a:cubicBezTo>
                    <a:pt x="219467" y="111660"/>
                    <a:pt x="386556" y="-724"/>
                    <a:pt x="579413" y="3"/>
                  </a:cubicBezTo>
                  <a:close/>
                </a:path>
              </a:pathLst>
            </a:custGeom>
            <a:solidFill>
              <a:srgbClr val="FBF8F8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44" name="Freeform: Shape 155">
            <a:extLst>
              <a:ext uri="{FF2B5EF4-FFF2-40B4-BE49-F238E27FC236}">
                <a16:creationId xmlns:a16="http://schemas.microsoft.com/office/drawing/2014/main" id="{59CE870E-305D-4AA5-B52F-8E7F2EF413C5}"/>
              </a:ext>
            </a:extLst>
          </p:cNvPr>
          <p:cNvSpPr/>
          <p:nvPr/>
        </p:nvSpPr>
        <p:spPr>
          <a:xfrm>
            <a:off x="7341394" y="2898532"/>
            <a:ext cx="241825" cy="240668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45" name="Freeform: Shape 156">
            <a:extLst>
              <a:ext uri="{FF2B5EF4-FFF2-40B4-BE49-F238E27FC236}">
                <a16:creationId xmlns:a16="http://schemas.microsoft.com/office/drawing/2014/main" id="{CF2CD9E8-D82B-4243-9437-CA3F3ADF562B}"/>
              </a:ext>
            </a:extLst>
          </p:cNvPr>
          <p:cNvSpPr/>
          <p:nvPr/>
        </p:nvSpPr>
        <p:spPr>
          <a:xfrm>
            <a:off x="8279191" y="2766727"/>
            <a:ext cx="173511" cy="172680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46" name="Plus Sign 161">
            <a:extLst>
              <a:ext uri="{FF2B5EF4-FFF2-40B4-BE49-F238E27FC236}">
                <a16:creationId xmlns:a16="http://schemas.microsoft.com/office/drawing/2014/main" id="{82CCA42C-1A16-46D9-9199-33C233C0FC1D}"/>
              </a:ext>
            </a:extLst>
          </p:cNvPr>
          <p:cNvSpPr/>
          <p:nvPr/>
        </p:nvSpPr>
        <p:spPr>
          <a:xfrm>
            <a:off x="9345010" y="2001332"/>
            <a:ext cx="194187" cy="194188"/>
          </a:xfrm>
          <a:prstGeom prst="mathPlus">
            <a:avLst>
              <a:gd name="adj1" fmla="val 1886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7" name="Plus Sign 171">
            <a:extLst>
              <a:ext uri="{FF2B5EF4-FFF2-40B4-BE49-F238E27FC236}">
                <a16:creationId xmlns:a16="http://schemas.microsoft.com/office/drawing/2014/main" id="{B7B988A9-689A-4734-B430-2BAED9361006}"/>
              </a:ext>
            </a:extLst>
          </p:cNvPr>
          <p:cNvSpPr/>
          <p:nvPr/>
        </p:nvSpPr>
        <p:spPr>
          <a:xfrm>
            <a:off x="8921519" y="4178569"/>
            <a:ext cx="194187" cy="194188"/>
          </a:xfrm>
          <a:prstGeom prst="mathPlus">
            <a:avLst>
              <a:gd name="adj1" fmla="val 1886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48" name="그룹 2847">
            <a:extLst>
              <a:ext uri="{FF2B5EF4-FFF2-40B4-BE49-F238E27FC236}">
                <a16:creationId xmlns:a16="http://schemas.microsoft.com/office/drawing/2014/main" id="{DB86E8A8-A68A-4EC6-9675-78E803D35E36}"/>
              </a:ext>
            </a:extLst>
          </p:cNvPr>
          <p:cNvGrpSpPr/>
          <p:nvPr/>
        </p:nvGrpSpPr>
        <p:grpSpPr>
          <a:xfrm>
            <a:off x="7475341" y="2323020"/>
            <a:ext cx="494228" cy="493749"/>
            <a:chOff x="3513280" y="443601"/>
            <a:chExt cx="552977" cy="552442"/>
          </a:xfrm>
        </p:grpSpPr>
        <p:sp>
          <p:nvSpPr>
            <p:cNvPr id="2849" name="Graphic 2">
              <a:extLst>
                <a:ext uri="{FF2B5EF4-FFF2-40B4-BE49-F238E27FC236}">
                  <a16:creationId xmlns:a16="http://schemas.microsoft.com/office/drawing/2014/main" id="{95FFE3A0-F42A-4ECD-B387-6E0381B8E20D}"/>
                </a:ext>
              </a:extLst>
            </p:cNvPr>
            <p:cNvSpPr/>
            <p:nvPr/>
          </p:nvSpPr>
          <p:spPr>
            <a:xfrm>
              <a:off x="3513280" y="443601"/>
              <a:ext cx="552977" cy="552442"/>
            </a:xfrm>
            <a:custGeom>
              <a:avLst/>
              <a:gdLst>
                <a:gd name="connsiteX0" fmla="*/ 557894 w 1102558"/>
                <a:gd name="connsiteY0" fmla="*/ 28 h 1101492"/>
                <a:gd name="connsiteX1" fmla="*/ 1102504 w 1102558"/>
                <a:gd name="connsiteY1" fmla="*/ 541797 h 1101492"/>
                <a:gd name="connsiteX2" fmla="*/ 545407 w 1102558"/>
                <a:gd name="connsiteY2" fmla="*/ 1101470 h 1101492"/>
                <a:gd name="connsiteX3" fmla="*/ 4 w 1102558"/>
                <a:gd name="connsiteY3" fmla="*/ 549725 h 1101492"/>
                <a:gd name="connsiteX4" fmla="*/ 557894 w 1102558"/>
                <a:gd name="connsiteY4" fmla="*/ 28 h 110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2558" h="1101492">
                  <a:moveTo>
                    <a:pt x="557894" y="28"/>
                  </a:moveTo>
                  <a:cubicBezTo>
                    <a:pt x="856792" y="1746"/>
                    <a:pt x="1098407" y="246400"/>
                    <a:pt x="1102504" y="541797"/>
                  </a:cubicBezTo>
                  <a:cubicBezTo>
                    <a:pt x="1106798" y="850671"/>
                    <a:pt x="858312" y="1104245"/>
                    <a:pt x="545407" y="1101470"/>
                  </a:cubicBezTo>
                  <a:cubicBezTo>
                    <a:pt x="244593" y="1098761"/>
                    <a:pt x="-1185" y="854173"/>
                    <a:pt x="4" y="549725"/>
                  </a:cubicBezTo>
                  <a:cubicBezTo>
                    <a:pt x="1193" y="243956"/>
                    <a:pt x="245716" y="-3011"/>
                    <a:pt x="557894" y="28"/>
                  </a:cubicBezTo>
                  <a:close/>
                </a:path>
              </a:pathLst>
            </a:custGeom>
            <a:solidFill>
              <a:schemeClr val="accent4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0" name="Block Arc 6">
              <a:extLst>
                <a:ext uri="{FF2B5EF4-FFF2-40B4-BE49-F238E27FC236}">
                  <a16:creationId xmlns:a16="http://schemas.microsoft.com/office/drawing/2014/main" id="{02905BA0-FE3A-48D8-A243-1DB293B6BE83}"/>
                </a:ext>
              </a:extLst>
            </p:cNvPr>
            <p:cNvSpPr/>
            <p:nvPr/>
          </p:nvSpPr>
          <p:spPr>
            <a:xfrm>
              <a:off x="3643297" y="582491"/>
              <a:ext cx="290679" cy="293539"/>
            </a:xfrm>
            <a:custGeom>
              <a:avLst/>
              <a:gdLst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91651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734726 w 3221102"/>
                <a:gd name="connsiteY22" fmla="*/ 869255 h 3221116"/>
                <a:gd name="connsiteX23" fmla="*/ 1956122 w 3221102"/>
                <a:gd name="connsiteY23" fmla="*/ 1110076 h 3221116"/>
                <a:gd name="connsiteX24" fmla="*/ 1973374 w 3221102"/>
                <a:gd name="connsiteY24" fmla="*/ 875315 h 3221116"/>
                <a:gd name="connsiteX25" fmla="*/ 2333414 w 3221102"/>
                <a:gd name="connsiteY25" fmla="*/ 875315 h 3221116"/>
                <a:gd name="connsiteX26" fmla="*/ 2324788 w 3221102"/>
                <a:gd name="connsiteY26" fmla="*/ 2054049 h 3221116"/>
                <a:gd name="connsiteX27" fmla="*/ 2661746 w 3221102"/>
                <a:gd name="connsiteY27" fmla="*/ 2179658 h 3221116"/>
                <a:gd name="connsiteX28" fmla="*/ 2691046 w 3221102"/>
                <a:gd name="connsiteY28" fmla="*/ 2188689 h 3221116"/>
                <a:gd name="connsiteX29" fmla="*/ 2667011 w 3221102"/>
                <a:gd name="connsiteY29" fmla="*/ 2175828 h 3221116"/>
                <a:gd name="connsiteX30" fmla="*/ 2332141 w 3221102"/>
                <a:gd name="connsiteY30" fmla="*/ 653899 h 3221116"/>
                <a:gd name="connsiteX31" fmla="*/ 776764 w 3221102"/>
                <a:gd name="connsiteY31" fmla="*/ 749845 h 3221116"/>
                <a:gd name="connsiteX32" fmla="*/ 631487 w 3221102"/>
                <a:gd name="connsiteY32" fmla="*/ 2301392 h 3221116"/>
                <a:gd name="connsiteX33" fmla="*/ 2142017 w 3221102"/>
                <a:gd name="connsiteY33" fmla="*/ 2684410 h 3221116"/>
                <a:gd name="connsiteX34" fmla="*/ 2324866 w 3221102"/>
                <a:gd name="connsiteY34" fmla="*/ 3053856 h 3221116"/>
                <a:gd name="connsiteX35" fmla="*/ 294693 w 3221102"/>
                <a:gd name="connsiteY35" fmla="*/ 2539075 h 3221116"/>
                <a:gd name="connsiteX36" fmla="*/ 489947 w 3221102"/>
                <a:gd name="connsiteY36" fmla="*/ 453774 h 3221116"/>
                <a:gd name="connsiteX37" fmla="*/ 1651152 w 3221102"/>
                <a:gd name="connsiteY37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91651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734726 w 3221102"/>
                <a:gd name="connsiteY22" fmla="*/ 869255 h 3221116"/>
                <a:gd name="connsiteX23" fmla="*/ 1956122 w 3221102"/>
                <a:gd name="connsiteY23" fmla="*/ 1110076 h 3221116"/>
                <a:gd name="connsiteX24" fmla="*/ 1973374 w 3221102"/>
                <a:gd name="connsiteY24" fmla="*/ 875315 h 3221116"/>
                <a:gd name="connsiteX25" fmla="*/ 2333414 w 3221102"/>
                <a:gd name="connsiteY25" fmla="*/ 875315 h 3221116"/>
                <a:gd name="connsiteX26" fmla="*/ 2324788 w 3221102"/>
                <a:gd name="connsiteY26" fmla="*/ 2054049 h 3221116"/>
                <a:gd name="connsiteX27" fmla="*/ 2661746 w 3221102"/>
                <a:gd name="connsiteY27" fmla="*/ 2179658 h 3221116"/>
                <a:gd name="connsiteX28" fmla="*/ 2691046 w 3221102"/>
                <a:gd name="connsiteY28" fmla="*/ 2188689 h 3221116"/>
                <a:gd name="connsiteX29" fmla="*/ 2667011 w 3221102"/>
                <a:gd name="connsiteY29" fmla="*/ 2175828 h 3221116"/>
                <a:gd name="connsiteX30" fmla="*/ 2332141 w 3221102"/>
                <a:gd name="connsiteY30" fmla="*/ 653899 h 3221116"/>
                <a:gd name="connsiteX31" fmla="*/ 776764 w 3221102"/>
                <a:gd name="connsiteY31" fmla="*/ 749845 h 3221116"/>
                <a:gd name="connsiteX32" fmla="*/ 631487 w 3221102"/>
                <a:gd name="connsiteY32" fmla="*/ 2301392 h 3221116"/>
                <a:gd name="connsiteX33" fmla="*/ 2142017 w 3221102"/>
                <a:gd name="connsiteY33" fmla="*/ 2684410 h 3221116"/>
                <a:gd name="connsiteX34" fmla="*/ 2324866 w 3221102"/>
                <a:gd name="connsiteY34" fmla="*/ 3053856 h 3221116"/>
                <a:gd name="connsiteX35" fmla="*/ 294693 w 3221102"/>
                <a:gd name="connsiteY35" fmla="*/ 2539075 h 3221116"/>
                <a:gd name="connsiteX36" fmla="*/ 489947 w 3221102"/>
                <a:gd name="connsiteY36" fmla="*/ 453774 h 3221116"/>
                <a:gd name="connsiteX37" fmla="*/ 1651152 w 3221102"/>
                <a:gd name="connsiteY37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91651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956122 w 3221102"/>
                <a:gd name="connsiteY22" fmla="*/ 1110076 h 3221116"/>
                <a:gd name="connsiteX23" fmla="*/ 1973374 w 3221102"/>
                <a:gd name="connsiteY23" fmla="*/ 875315 h 3221116"/>
                <a:gd name="connsiteX24" fmla="*/ 2333414 w 3221102"/>
                <a:gd name="connsiteY24" fmla="*/ 875315 h 3221116"/>
                <a:gd name="connsiteX25" fmla="*/ 2324788 w 3221102"/>
                <a:gd name="connsiteY25" fmla="*/ 2054049 h 3221116"/>
                <a:gd name="connsiteX26" fmla="*/ 2661746 w 3221102"/>
                <a:gd name="connsiteY26" fmla="*/ 2179658 h 3221116"/>
                <a:gd name="connsiteX27" fmla="*/ 2691046 w 3221102"/>
                <a:gd name="connsiteY27" fmla="*/ 2188689 h 3221116"/>
                <a:gd name="connsiteX28" fmla="*/ 2667011 w 3221102"/>
                <a:gd name="connsiteY28" fmla="*/ 2175828 h 3221116"/>
                <a:gd name="connsiteX29" fmla="*/ 2332141 w 3221102"/>
                <a:gd name="connsiteY29" fmla="*/ 653899 h 3221116"/>
                <a:gd name="connsiteX30" fmla="*/ 776764 w 3221102"/>
                <a:gd name="connsiteY30" fmla="*/ 749845 h 3221116"/>
                <a:gd name="connsiteX31" fmla="*/ 631487 w 3221102"/>
                <a:gd name="connsiteY31" fmla="*/ 2301392 h 3221116"/>
                <a:gd name="connsiteX32" fmla="*/ 2142017 w 3221102"/>
                <a:gd name="connsiteY32" fmla="*/ 2684410 h 3221116"/>
                <a:gd name="connsiteX33" fmla="*/ 2324866 w 3221102"/>
                <a:gd name="connsiteY33" fmla="*/ 3053856 h 3221116"/>
                <a:gd name="connsiteX34" fmla="*/ 294693 w 3221102"/>
                <a:gd name="connsiteY34" fmla="*/ 2539075 h 3221116"/>
                <a:gd name="connsiteX35" fmla="*/ 489947 w 3221102"/>
                <a:gd name="connsiteY35" fmla="*/ 453774 h 3221116"/>
                <a:gd name="connsiteX36" fmla="*/ 1651152 w 3221102"/>
                <a:gd name="connsiteY36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91651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956122 w 3221102"/>
                <a:gd name="connsiteY22" fmla="*/ 1110076 h 3221116"/>
                <a:gd name="connsiteX23" fmla="*/ 1973374 w 3221102"/>
                <a:gd name="connsiteY23" fmla="*/ 875315 h 3221116"/>
                <a:gd name="connsiteX24" fmla="*/ 2333414 w 3221102"/>
                <a:gd name="connsiteY24" fmla="*/ 875315 h 3221116"/>
                <a:gd name="connsiteX25" fmla="*/ 2324788 w 3221102"/>
                <a:gd name="connsiteY25" fmla="*/ 2054049 h 3221116"/>
                <a:gd name="connsiteX26" fmla="*/ 2661746 w 3221102"/>
                <a:gd name="connsiteY26" fmla="*/ 2179658 h 3221116"/>
                <a:gd name="connsiteX27" fmla="*/ 2691046 w 3221102"/>
                <a:gd name="connsiteY27" fmla="*/ 2188689 h 3221116"/>
                <a:gd name="connsiteX28" fmla="*/ 2667011 w 3221102"/>
                <a:gd name="connsiteY28" fmla="*/ 2175828 h 3221116"/>
                <a:gd name="connsiteX29" fmla="*/ 2332141 w 3221102"/>
                <a:gd name="connsiteY29" fmla="*/ 653899 h 3221116"/>
                <a:gd name="connsiteX30" fmla="*/ 776764 w 3221102"/>
                <a:gd name="connsiteY30" fmla="*/ 749845 h 3221116"/>
                <a:gd name="connsiteX31" fmla="*/ 631487 w 3221102"/>
                <a:gd name="connsiteY31" fmla="*/ 2301392 h 3221116"/>
                <a:gd name="connsiteX32" fmla="*/ 2142017 w 3221102"/>
                <a:gd name="connsiteY32" fmla="*/ 2684410 h 3221116"/>
                <a:gd name="connsiteX33" fmla="*/ 2324866 w 3221102"/>
                <a:gd name="connsiteY33" fmla="*/ 3053856 h 3221116"/>
                <a:gd name="connsiteX34" fmla="*/ 294693 w 3221102"/>
                <a:gd name="connsiteY34" fmla="*/ 2539075 h 3221116"/>
                <a:gd name="connsiteX35" fmla="*/ 489947 w 3221102"/>
                <a:gd name="connsiteY35" fmla="*/ 453774 h 3221116"/>
                <a:gd name="connsiteX36" fmla="*/ 1651152 w 3221102"/>
                <a:gd name="connsiteY36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91651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956122 w 3221102"/>
                <a:gd name="connsiteY22" fmla="*/ 1110076 h 3221116"/>
                <a:gd name="connsiteX23" fmla="*/ 1973374 w 3221102"/>
                <a:gd name="connsiteY23" fmla="*/ 875315 h 3221116"/>
                <a:gd name="connsiteX24" fmla="*/ 2333414 w 3221102"/>
                <a:gd name="connsiteY24" fmla="*/ 875315 h 3221116"/>
                <a:gd name="connsiteX25" fmla="*/ 2324788 w 3221102"/>
                <a:gd name="connsiteY25" fmla="*/ 2054049 h 3221116"/>
                <a:gd name="connsiteX26" fmla="*/ 2661746 w 3221102"/>
                <a:gd name="connsiteY26" fmla="*/ 2179658 h 3221116"/>
                <a:gd name="connsiteX27" fmla="*/ 2691046 w 3221102"/>
                <a:gd name="connsiteY27" fmla="*/ 2188689 h 3221116"/>
                <a:gd name="connsiteX28" fmla="*/ 2667011 w 3221102"/>
                <a:gd name="connsiteY28" fmla="*/ 2175828 h 3221116"/>
                <a:gd name="connsiteX29" fmla="*/ 2332141 w 3221102"/>
                <a:gd name="connsiteY29" fmla="*/ 653899 h 3221116"/>
                <a:gd name="connsiteX30" fmla="*/ 776764 w 3221102"/>
                <a:gd name="connsiteY30" fmla="*/ 749845 h 3221116"/>
                <a:gd name="connsiteX31" fmla="*/ 631487 w 3221102"/>
                <a:gd name="connsiteY31" fmla="*/ 2301392 h 3221116"/>
                <a:gd name="connsiteX32" fmla="*/ 2142017 w 3221102"/>
                <a:gd name="connsiteY32" fmla="*/ 2684410 h 3221116"/>
                <a:gd name="connsiteX33" fmla="*/ 2324866 w 3221102"/>
                <a:gd name="connsiteY33" fmla="*/ 3053856 h 3221116"/>
                <a:gd name="connsiteX34" fmla="*/ 294693 w 3221102"/>
                <a:gd name="connsiteY34" fmla="*/ 2539075 h 3221116"/>
                <a:gd name="connsiteX35" fmla="*/ 489947 w 3221102"/>
                <a:gd name="connsiteY35" fmla="*/ 453774 h 3221116"/>
                <a:gd name="connsiteX36" fmla="*/ 1651152 w 3221102"/>
                <a:gd name="connsiteY36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956122 w 3221102"/>
                <a:gd name="connsiteY22" fmla="*/ 1110076 h 3221116"/>
                <a:gd name="connsiteX23" fmla="*/ 1973374 w 3221102"/>
                <a:gd name="connsiteY23" fmla="*/ 875315 h 3221116"/>
                <a:gd name="connsiteX24" fmla="*/ 2333414 w 3221102"/>
                <a:gd name="connsiteY24" fmla="*/ 875315 h 3221116"/>
                <a:gd name="connsiteX25" fmla="*/ 2324788 w 3221102"/>
                <a:gd name="connsiteY25" fmla="*/ 2054049 h 3221116"/>
                <a:gd name="connsiteX26" fmla="*/ 2661746 w 3221102"/>
                <a:gd name="connsiteY26" fmla="*/ 2179658 h 3221116"/>
                <a:gd name="connsiteX27" fmla="*/ 2691046 w 3221102"/>
                <a:gd name="connsiteY27" fmla="*/ 2188689 h 3221116"/>
                <a:gd name="connsiteX28" fmla="*/ 2667011 w 3221102"/>
                <a:gd name="connsiteY28" fmla="*/ 2175828 h 3221116"/>
                <a:gd name="connsiteX29" fmla="*/ 2332141 w 3221102"/>
                <a:gd name="connsiteY29" fmla="*/ 653899 h 3221116"/>
                <a:gd name="connsiteX30" fmla="*/ 776764 w 3221102"/>
                <a:gd name="connsiteY30" fmla="*/ 749845 h 3221116"/>
                <a:gd name="connsiteX31" fmla="*/ 631487 w 3221102"/>
                <a:gd name="connsiteY31" fmla="*/ 2301392 h 3221116"/>
                <a:gd name="connsiteX32" fmla="*/ 2142017 w 3221102"/>
                <a:gd name="connsiteY32" fmla="*/ 2684410 h 3221116"/>
                <a:gd name="connsiteX33" fmla="*/ 2324866 w 3221102"/>
                <a:gd name="connsiteY33" fmla="*/ 3053856 h 3221116"/>
                <a:gd name="connsiteX34" fmla="*/ 294693 w 3221102"/>
                <a:gd name="connsiteY34" fmla="*/ 2539075 h 3221116"/>
                <a:gd name="connsiteX35" fmla="*/ 489947 w 3221102"/>
                <a:gd name="connsiteY35" fmla="*/ 453774 h 3221116"/>
                <a:gd name="connsiteX36" fmla="*/ 1651152 w 3221102"/>
                <a:gd name="connsiteY36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3004976 w 3221102"/>
                <a:gd name="connsiteY13" fmla="*/ 2356675 h 3221116"/>
                <a:gd name="connsiteX14" fmla="*/ 2585849 w 3221102"/>
                <a:gd name="connsiteY14" fmla="*/ 2588887 h 3221116"/>
                <a:gd name="connsiteX15" fmla="*/ 1973374 w 3221102"/>
                <a:gd name="connsiteY15" fmla="*/ 2195096 h 3221116"/>
                <a:gd name="connsiteX16" fmla="*/ 1390827 w 3221102"/>
                <a:gd name="connsiteY16" fmla="*/ 2527630 h 3221116"/>
                <a:gd name="connsiteX17" fmla="*/ 783896 w 3221102"/>
                <a:gd name="connsiteY17" fmla="*/ 1665044 h 3221116"/>
                <a:gd name="connsiteX18" fmla="*/ 1268509 w 3221102"/>
                <a:gd name="connsiteY18" fmla="*/ 819983 h 3221116"/>
                <a:gd name="connsiteX19" fmla="*/ 1328805 w 3221102"/>
                <a:gd name="connsiteY19" fmla="*/ 807930 h 3221116"/>
                <a:gd name="connsiteX20" fmla="*/ 1390827 w 3221102"/>
                <a:gd name="connsiteY20" fmla="*/ 802457 h 3221116"/>
                <a:gd name="connsiteX21" fmla="*/ 1462242 w 3221102"/>
                <a:gd name="connsiteY21" fmla="*/ 801708 h 3221116"/>
                <a:gd name="connsiteX22" fmla="*/ 1956122 w 3221102"/>
                <a:gd name="connsiteY22" fmla="*/ 1110076 h 3221116"/>
                <a:gd name="connsiteX23" fmla="*/ 1973374 w 3221102"/>
                <a:gd name="connsiteY23" fmla="*/ 875315 h 3221116"/>
                <a:gd name="connsiteX24" fmla="*/ 2333414 w 3221102"/>
                <a:gd name="connsiteY24" fmla="*/ 875315 h 3221116"/>
                <a:gd name="connsiteX25" fmla="*/ 2324788 w 3221102"/>
                <a:gd name="connsiteY25" fmla="*/ 2054049 h 3221116"/>
                <a:gd name="connsiteX26" fmla="*/ 2661746 w 3221102"/>
                <a:gd name="connsiteY26" fmla="*/ 2179658 h 3221116"/>
                <a:gd name="connsiteX27" fmla="*/ 2691046 w 3221102"/>
                <a:gd name="connsiteY27" fmla="*/ 2188689 h 3221116"/>
                <a:gd name="connsiteX28" fmla="*/ 2667011 w 3221102"/>
                <a:gd name="connsiteY28" fmla="*/ 2175828 h 3221116"/>
                <a:gd name="connsiteX29" fmla="*/ 2332141 w 3221102"/>
                <a:gd name="connsiteY29" fmla="*/ 653899 h 3221116"/>
                <a:gd name="connsiteX30" fmla="*/ 776764 w 3221102"/>
                <a:gd name="connsiteY30" fmla="*/ 749845 h 3221116"/>
                <a:gd name="connsiteX31" fmla="*/ 631487 w 3221102"/>
                <a:gd name="connsiteY31" fmla="*/ 2301392 h 3221116"/>
                <a:gd name="connsiteX32" fmla="*/ 2142017 w 3221102"/>
                <a:gd name="connsiteY32" fmla="*/ 2684410 h 3221116"/>
                <a:gd name="connsiteX33" fmla="*/ 2324866 w 3221102"/>
                <a:gd name="connsiteY33" fmla="*/ 3053856 h 3221116"/>
                <a:gd name="connsiteX34" fmla="*/ 294693 w 3221102"/>
                <a:gd name="connsiteY34" fmla="*/ 2539075 h 3221116"/>
                <a:gd name="connsiteX35" fmla="*/ 489947 w 3221102"/>
                <a:gd name="connsiteY35" fmla="*/ 453774 h 3221116"/>
                <a:gd name="connsiteX36" fmla="*/ 1651152 w 3221102"/>
                <a:gd name="connsiteY36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2585849 w 3221102"/>
                <a:gd name="connsiteY13" fmla="*/ 2588887 h 3221116"/>
                <a:gd name="connsiteX14" fmla="*/ 1973374 w 3221102"/>
                <a:gd name="connsiteY14" fmla="*/ 2195096 h 3221116"/>
                <a:gd name="connsiteX15" fmla="*/ 1390827 w 3221102"/>
                <a:gd name="connsiteY15" fmla="*/ 2527630 h 3221116"/>
                <a:gd name="connsiteX16" fmla="*/ 783896 w 3221102"/>
                <a:gd name="connsiteY16" fmla="*/ 1665044 h 3221116"/>
                <a:gd name="connsiteX17" fmla="*/ 1268509 w 3221102"/>
                <a:gd name="connsiteY17" fmla="*/ 819983 h 3221116"/>
                <a:gd name="connsiteX18" fmla="*/ 1328805 w 3221102"/>
                <a:gd name="connsiteY18" fmla="*/ 807930 h 3221116"/>
                <a:gd name="connsiteX19" fmla="*/ 1390827 w 3221102"/>
                <a:gd name="connsiteY19" fmla="*/ 802457 h 3221116"/>
                <a:gd name="connsiteX20" fmla="*/ 1462242 w 3221102"/>
                <a:gd name="connsiteY20" fmla="*/ 801708 h 3221116"/>
                <a:gd name="connsiteX21" fmla="*/ 1956122 w 3221102"/>
                <a:gd name="connsiteY21" fmla="*/ 1110076 h 3221116"/>
                <a:gd name="connsiteX22" fmla="*/ 1973374 w 3221102"/>
                <a:gd name="connsiteY22" fmla="*/ 875315 h 3221116"/>
                <a:gd name="connsiteX23" fmla="*/ 2333414 w 3221102"/>
                <a:gd name="connsiteY23" fmla="*/ 875315 h 3221116"/>
                <a:gd name="connsiteX24" fmla="*/ 2324788 w 3221102"/>
                <a:gd name="connsiteY24" fmla="*/ 2054049 h 3221116"/>
                <a:gd name="connsiteX25" fmla="*/ 2661746 w 3221102"/>
                <a:gd name="connsiteY25" fmla="*/ 2179658 h 3221116"/>
                <a:gd name="connsiteX26" fmla="*/ 2691046 w 3221102"/>
                <a:gd name="connsiteY26" fmla="*/ 2188689 h 3221116"/>
                <a:gd name="connsiteX27" fmla="*/ 2667011 w 3221102"/>
                <a:gd name="connsiteY27" fmla="*/ 2175828 h 3221116"/>
                <a:gd name="connsiteX28" fmla="*/ 2332141 w 3221102"/>
                <a:gd name="connsiteY28" fmla="*/ 653899 h 3221116"/>
                <a:gd name="connsiteX29" fmla="*/ 776764 w 3221102"/>
                <a:gd name="connsiteY29" fmla="*/ 749845 h 3221116"/>
                <a:gd name="connsiteX30" fmla="*/ 631487 w 3221102"/>
                <a:gd name="connsiteY30" fmla="*/ 2301392 h 3221116"/>
                <a:gd name="connsiteX31" fmla="*/ 2142017 w 3221102"/>
                <a:gd name="connsiteY31" fmla="*/ 2684410 h 3221116"/>
                <a:gd name="connsiteX32" fmla="*/ 2324866 w 3221102"/>
                <a:gd name="connsiteY32" fmla="*/ 3053856 h 3221116"/>
                <a:gd name="connsiteX33" fmla="*/ 294693 w 3221102"/>
                <a:gd name="connsiteY33" fmla="*/ 2539075 h 3221116"/>
                <a:gd name="connsiteX34" fmla="*/ 489947 w 3221102"/>
                <a:gd name="connsiteY34" fmla="*/ 453774 h 3221116"/>
                <a:gd name="connsiteX35" fmla="*/ 1651152 w 3221102"/>
                <a:gd name="connsiteY35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2585849 w 3221102"/>
                <a:gd name="connsiteY13" fmla="*/ 2588887 h 3221116"/>
                <a:gd name="connsiteX14" fmla="*/ 1973374 w 3221102"/>
                <a:gd name="connsiteY14" fmla="*/ 2195096 h 3221116"/>
                <a:gd name="connsiteX15" fmla="*/ 1390827 w 3221102"/>
                <a:gd name="connsiteY15" fmla="*/ 2527630 h 3221116"/>
                <a:gd name="connsiteX16" fmla="*/ 783896 w 3221102"/>
                <a:gd name="connsiteY16" fmla="*/ 1665044 h 3221116"/>
                <a:gd name="connsiteX17" fmla="*/ 1268509 w 3221102"/>
                <a:gd name="connsiteY17" fmla="*/ 819983 h 3221116"/>
                <a:gd name="connsiteX18" fmla="*/ 1328805 w 3221102"/>
                <a:gd name="connsiteY18" fmla="*/ 807930 h 3221116"/>
                <a:gd name="connsiteX19" fmla="*/ 1390827 w 3221102"/>
                <a:gd name="connsiteY19" fmla="*/ 802457 h 3221116"/>
                <a:gd name="connsiteX20" fmla="*/ 1462242 w 3221102"/>
                <a:gd name="connsiteY20" fmla="*/ 801708 h 3221116"/>
                <a:gd name="connsiteX21" fmla="*/ 1956122 w 3221102"/>
                <a:gd name="connsiteY21" fmla="*/ 1110076 h 3221116"/>
                <a:gd name="connsiteX22" fmla="*/ 1973374 w 3221102"/>
                <a:gd name="connsiteY22" fmla="*/ 875315 h 3221116"/>
                <a:gd name="connsiteX23" fmla="*/ 2333414 w 3221102"/>
                <a:gd name="connsiteY23" fmla="*/ 875315 h 3221116"/>
                <a:gd name="connsiteX24" fmla="*/ 2324788 w 3221102"/>
                <a:gd name="connsiteY24" fmla="*/ 2054049 h 3221116"/>
                <a:gd name="connsiteX25" fmla="*/ 2661746 w 3221102"/>
                <a:gd name="connsiteY25" fmla="*/ 2179658 h 3221116"/>
                <a:gd name="connsiteX26" fmla="*/ 2691046 w 3221102"/>
                <a:gd name="connsiteY26" fmla="*/ 2188689 h 3221116"/>
                <a:gd name="connsiteX27" fmla="*/ 2667011 w 3221102"/>
                <a:gd name="connsiteY27" fmla="*/ 2175828 h 3221116"/>
                <a:gd name="connsiteX28" fmla="*/ 2332141 w 3221102"/>
                <a:gd name="connsiteY28" fmla="*/ 653899 h 3221116"/>
                <a:gd name="connsiteX29" fmla="*/ 776764 w 3221102"/>
                <a:gd name="connsiteY29" fmla="*/ 749845 h 3221116"/>
                <a:gd name="connsiteX30" fmla="*/ 631487 w 3221102"/>
                <a:gd name="connsiteY30" fmla="*/ 2301392 h 3221116"/>
                <a:gd name="connsiteX31" fmla="*/ 2142017 w 3221102"/>
                <a:gd name="connsiteY31" fmla="*/ 2684410 h 3221116"/>
                <a:gd name="connsiteX32" fmla="*/ 2324866 w 3221102"/>
                <a:gd name="connsiteY32" fmla="*/ 3053856 h 3221116"/>
                <a:gd name="connsiteX33" fmla="*/ 294693 w 3221102"/>
                <a:gd name="connsiteY33" fmla="*/ 2539075 h 3221116"/>
                <a:gd name="connsiteX34" fmla="*/ 489947 w 3221102"/>
                <a:gd name="connsiteY34" fmla="*/ 453774 h 3221116"/>
                <a:gd name="connsiteX35" fmla="*/ 1651152 w 3221102"/>
                <a:gd name="connsiteY35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2585849 w 3221102"/>
                <a:gd name="connsiteY13" fmla="*/ 2588887 h 3221116"/>
                <a:gd name="connsiteX14" fmla="*/ 1973374 w 3221102"/>
                <a:gd name="connsiteY14" fmla="*/ 2195096 h 3221116"/>
                <a:gd name="connsiteX15" fmla="*/ 1390827 w 3221102"/>
                <a:gd name="connsiteY15" fmla="*/ 2527630 h 3221116"/>
                <a:gd name="connsiteX16" fmla="*/ 783896 w 3221102"/>
                <a:gd name="connsiteY16" fmla="*/ 1665044 h 3221116"/>
                <a:gd name="connsiteX17" fmla="*/ 1268509 w 3221102"/>
                <a:gd name="connsiteY17" fmla="*/ 819983 h 3221116"/>
                <a:gd name="connsiteX18" fmla="*/ 1328805 w 3221102"/>
                <a:gd name="connsiteY18" fmla="*/ 807930 h 3221116"/>
                <a:gd name="connsiteX19" fmla="*/ 1390827 w 3221102"/>
                <a:gd name="connsiteY19" fmla="*/ 802457 h 3221116"/>
                <a:gd name="connsiteX20" fmla="*/ 1462242 w 3221102"/>
                <a:gd name="connsiteY20" fmla="*/ 801708 h 3221116"/>
                <a:gd name="connsiteX21" fmla="*/ 1956122 w 3221102"/>
                <a:gd name="connsiteY21" fmla="*/ 1110076 h 3221116"/>
                <a:gd name="connsiteX22" fmla="*/ 1973374 w 3221102"/>
                <a:gd name="connsiteY22" fmla="*/ 875315 h 3221116"/>
                <a:gd name="connsiteX23" fmla="*/ 2333414 w 3221102"/>
                <a:gd name="connsiteY23" fmla="*/ 875315 h 3221116"/>
                <a:gd name="connsiteX24" fmla="*/ 2324788 w 3221102"/>
                <a:gd name="connsiteY24" fmla="*/ 2054049 h 3221116"/>
                <a:gd name="connsiteX25" fmla="*/ 2661746 w 3221102"/>
                <a:gd name="connsiteY25" fmla="*/ 2179658 h 3221116"/>
                <a:gd name="connsiteX26" fmla="*/ 2691046 w 3221102"/>
                <a:gd name="connsiteY26" fmla="*/ 2188689 h 3221116"/>
                <a:gd name="connsiteX27" fmla="*/ 2667011 w 3221102"/>
                <a:gd name="connsiteY27" fmla="*/ 2175828 h 3221116"/>
                <a:gd name="connsiteX28" fmla="*/ 2332141 w 3221102"/>
                <a:gd name="connsiteY28" fmla="*/ 653899 h 3221116"/>
                <a:gd name="connsiteX29" fmla="*/ 776764 w 3221102"/>
                <a:gd name="connsiteY29" fmla="*/ 749845 h 3221116"/>
                <a:gd name="connsiteX30" fmla="*/ 631487 w 3221102"/>
                <a:gd name="connsiteY30" fmla="*/ 2301392 h 3221116"/>
                <a:gd name="connsiteX31" fmla="*/ 2142017 w 3221102"/>
                <a:gd name="connsiteY31" fmla="*/ 2684410 h 3221116"/>
                <a:gd name="connsiteX32" fmla="*/ 2324866 w 3221102"/>
                <a:gd name="connsiteY32" fmla="*/ 3053856 h 3221116"/>
                <a:gd name="connsiteX33" fmla="*/ 294693 w 3221102"/>
                <a:gd name="connsiteY33" fmla="*/ 2539075 h 3221116"/>
                <a:gd name="connsiteX34" fmla="*/ 489947 w 3221102"/>
                <a:gd name="connsiteY34" fmla="*/ 453774 h 3221116"/>
                <a:gd name="connsiteX35" fmla="*/ 1651152 w 3221102"/>
                <a:gd name="connsiteY35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2585849 w 3221102"/>
                <a:gd name="connsiteY13" fmla="*/ 2588887 h 3221116"/>
                <a:gd name="connsiteX14" fmla="*/ 1973374 w 3221102"/>
                <a:gd name="connsiteY14" fmla="*/ 2195096 h 3221116"/>
                <a:gd name="connsiteX15" fmla="*/ 1390827 w 3221102"/>
                <a:gd name="connsiteY15" fmla="*/ 2527630 h 3221116"/>
                <a:gd name="connsiteX16" fmla="*/ 783896 w 3221102"/>
                <a:gd name="connsiteY16" fmla="*/ 1665044 h 3221116"/>
                <a:gd name="connsiteX17" fmla="*/ 1268509 w 3221102"/>
                <a:gd name="connsiteY17" fmla="*/ 819983 h 3221116"/>
                <a:gd name="connsiteX18" fmla="*/ 1328805 w 3221102"/>
                <a:gd name="connsiteY18" fmla="*/ 807930 h 3221116"/>
                <a:gd name="connsiteX19" fmla="*/ 1390827 w 3221102"/>
                <a:gd name="connsiteY19" fmla="*/ 802457 h 3221116"/>
                <a:gd name="connsiteX20" fmla="*/ 1462242 w 3221102"/>
                <a:gd name="connsiteY20" fmla="*/ 801708 h 3221116"/>
                <a:gd name="connsiteX21" fmla="*/ 1956122 w 3221102"/>
                <a:gd name="connsiteY21" fmla="*/ 1110076 h 3221116"/>
                <a:gd name="connsiteX22" fmla="*/ 1973374 w 3221102"/>
                <a:gd name="connsiteY22" fmla="*/ 875315 h 3221116"/>
                <a:gd name="connsiteX23" fmla="*/ 2333414 w 3221102"/>
                <a:gd name="connsiteY23" fmla="*/ 875315 h 3221116"/>
                <a:gd name="connsiteX24" fmla="*/ 2324788 w 3221102"/>
                <a:gd name="connsiteY24" fmla="*/ 2054049 h 3221116"/>
                <a:gd name="connsiteX25" fmla="*/ 2661746 w 3221102"/>
                <a:gd name="connsiteY25" fmla="*/ 2179658 h 3221116"/>
                <a:gd name="connsiteX26" fmla="*/ 2691046 w 3221102"/>
                <a:gd name="connsiteY26" fmla="*/ 2188689 h 3221116"/>
                <a:gd name="connsiteX27" fmla="*/ 2667011 w 3221102"/>
                <a:gd name="connsiteY27" fmla="*/ 2175828 h 3221116"/>
                <a:gd name="connsiteX28" fmla="*/ 2332141 w 3221102"/>
                <a:gd name="connsiteY28" fmla="*/ 653899 h 3221116"/>
                <a:gd name="connsiteX29" fmla="*/ 776764 w 3221102"/>
                <a:gd name="connsiteY29" fmla="*/ 749845 h 3221116"/>
                <a:gd name="connsiteX30" fmla="*/ 631487 w 3221102"/>
                <a:gd name="connsiteY30" fmla="*/ 2301392 h 3221116"/>
                <a:gd name="connsiteX31" fmla="*/ 2142017 w 3221102"/>
                <a:gd name="connsiteY31" fmla="*/ 2684410 h 3221116"/>
                <a:gd name="connsiteX32" fmla="*/ 2324866 w 3221102"/>
                <a:gd name="connsiteY32" fmla="*/ 3053856 h 3221116"/>
                <a:gd name="connsiteX33" fmla="*/ 294693 w 3221102"/>
                <a:gd name="connsiteY33" fmla="*/ 2539075 h 3221116"/>
                <a:gd name="connsiteX34" fmla="*/ 489947 w 3221102"/>
                <a:gd name="connsiteY34" fmla="*/ 453774 h 3221116"/>
                <a:gd name="connsiteX35" fmla="*/ 1651152 w 3221102"/>
                <a:gd name="connsiteY35" fmla="*/ 501 h 3221116"/>
                <a:gd name="connsiteX0" fmla="*/ 2664630 w 3221102"/>
                <a:gd name="connsiteY0" fmla="*/ 2175617 h 3221116"/>
                <a:gd name="connsiteX1" fmla="*/ 2658205 w 3221102"/>
                <a:gd name="connsiteY1" fmla="*/ 2178566 h 3221116"/>
                <a:gd name="connsiteX2" fmla="*/ 2664630 w 3221102"/>
                <a:gd name="connsiteY2" fmla="*/ 2175617 h 3221116"/>
                <a:gd name="connsiteX3" fmla="*/ 1477043 w 3221102"/>
                <a:gd name="connsiteY3" fmla="*/ 1144372 h 3221116"/>
                <a:gd name="connsiteX4" fmla="*/ 1409070 w 3221102"/>
                <a:gd name="connsiteY4" fmla="*/ 1159393 h 3221116"/>
                <a:gd name="connsiteX5" fmla="*/ 1152384 w 3221102"/>
                <a:gd name="connsiteY5" fmla="*/ 1703728 h 3221116"/>
                <a:gd name="connsiteX6" fmla="*/ 1514013 w 3221102"/>
                <a:gd name="connsiteY6" fmla="*/ 2152290 h 3221116"/>
                <a:gd name="connsiteX7" fmla="*/ 1850815 w 3221102"/>
                <a:gd name="connsiteY7" fmla="*/ 1654259 h 3221116"/>
                <a:gd name="connsiteX8" fmla="*/ 1830467 w 3221102"/>
                <a:gd name="connsiteY8" fmla="*/ 1515986 h 3221116"/>
                <a:gd name="connsiteX9" fmla="*/ 1477043 w 3221102"/>
                <a:gd name="connsiteY9" fmla="*/ 1144372 h 3221116"/>
                <a:gd name="connsiteX10" fmla="*/ 1651152 w 3221102"/>
                <a:gd name="connsiteY10" fmla="*/ 501 h 3221116"/>
                <a:gd name="connsiteX11" fmla="*/ 2580395 w 3221102"/>
                <a:gd name="connsiteY11" fmla="*/ 324821 h 3221116"/>
                <a:gd name="connsiteX12" fmla="*/ 3030464 w 3221102"/>
                <a:gd name="connsiteY12" fmla="*/ 2370314 h 3221116"/>
                <a:gd name="connsiteX13" fmla="*/ 2585849 w 3221102"/>
                <a:gd name="connsiteY13" fmla="*/ 2588887 h 3221116"/>
                <a:gd name="connsiteX14" fmla="*/ 1973374 w 3221102"/>
                <a:gd name="connsiteY14" fmla="*/ 2195096 h 3221116"/>
                <a:gd name="connsiteX15" fmla="*/ 1390827 w 3221102"/>
                <a:gd name="connsiteY15" fmla="*/ 2527630 h 3221116"/>
                <a:gd name="connsiteX16" fmla="*/ 783896 w 3221102"/>
                <a:gd name="connsiteY16" fmla="*/ 1665044 h 3221116"/>
                <a:gd name="connsiteX17" fmla="*/ 1268509 w 3221102"/>
                <a:gd name="connsiteY17" fmla="*/ 819983 h 3221116"/>
                <a:gd name="connsiteX18" fmla="*/ 1328805 w 3221102"/>
                <a:gd name="connsiteY18" fmla="*/ 807930 h 3221116"/>
                <a:gd name="connsiteX19" fmla="*/ 1390827 w 3221102"/>
                <a:gd name="connsiteY19" fmla="*/ 802457 h 3221116"/>
                <a:gd name="connsiteX20" fmla="*/ 1462242 w 3221102"/>
                <a:gd name="connsiteY20" fmla="*/ 801708 h 3221116"/>
                <a:gd name="connsiteX21" fmla="*/ 1956122 w 3221102"/>
                <a:gd name="connsiteY21" fmla="*/ 1110076 h 3221116"/>
                <a:gd name="connsiteX22" fmla="*/ 1973374 w 3221102"/>
                <a:gd name="connsiteY22" fmla="*/ 875315 h 3221116"/>
                <a:gd name="connsiteX23" fmla="*/ 2333414 w 3221102"/>
                <a:gd name="connsiteY23" fmla="*/ 875315 h 3221116"/>
                <a:gd name="connsiteX24" fmla="*/ 2324788 w 3221102"/>
                <a:gd name="connsiteY24" fmla="*/ 2054049 h 3221116"/>
                <a:gd name="connsiteX25" fmla="*/ 2661746 w 3221102"/>
                <a:gd name="connsiteY25" fmla="*/ 2179658 h 3221116"/>
                <a:gd name="connsiteX26" fmla="*/ 2691046 w 3221102"/>
                <a:gd name="connsiteY26" fmla="*/ 2188689 h 3221116"/>
                <a:gd name="connsiteX27" fmla="*/ 2667011 w 3221102"/>
                <a:gd name="connsiteY27" fmla="*/ 2175828 h 3221116"/>
                <a:gd name="connsiteX28" fmla="*/ 2332141 w 3221102"/>
                <a:gd name="connsiteY28" fmla="*/ 653899 h 3221116"/>
                <a:gd name="connsiteX29" fmla="*/ 776764 w 3221102"/>
                <a:gd name="connsiteY29" fmla="*/ 749845 h 3221116"/>
                <a:gd name="connsiteX30" fmla="*/ 631487 w 3221102"/>
                <a:gd name="connsiteY30" fmla="*/ 2301392 h 3221116"/>
                <a:gd name="connsiteX31" fmla="*/ 2142017 w 3221102"/>
                <a:gd name="connsiteY31" fmla="*/ 2684410 h 3221116"/>
                <a:gd name="connsiteX32" fmla="*/ 2324866 w 3221102"/>
                <a:gd name="connsiteY32" fmla="*/ 3053856 h 3221116"/>
                <a:gd name="connsiteX33" fmla="*/ 294693 w 3221102"/>
                <a:gd name="connsiteY33" fmla="*/ 2539075 h 3221116"/>
                <a:gd name="connsiteX34" fmla="*/ 489947 w 3221102"/>
                <a:gd name="connsiteY34" fmla="*/ 453774 h 3221116"/>
                <a:gd name="connsiteX35" fmla="*/ 1651152 w 3221102"/>
                <a:gd name="connsiteY35" fmla="*/ 501 h 3221116"/>
                <a:gd name="connsiteX0" fmla="*/ 2664630 w 3151233"/>
                <a:gd name="connsiteY0" fmla="*/ 2175617 h 3221116"/>
                <a:gd name="connsiteX1" fmla="*/ 2658205 w 3151233"/>
                <a:gd name="connsiteY1" fmla="*/ 2178566 h 3221116"/>
                <a:gd name="connsiteX2" fmla="*/ 2664630 w 3151233"/>
                <a:gd name="connsiteY2" fmla="*/ 2175617 h 3221116"/>
                <a:gd name="connsiteX3" fmla="*/ 1477043 w 3151233"/>
                <a:gd name="connsiteY3" fmla="*/ 1144372 h 3221116"/>
                <a:gd name="connsiteX4" fmla="*/ 1409070 w 3151233"/>
                <a:gd name="connsiteY4" fmla="*/ 1159393 h 3221116"/>
                <a:gd name="connsiteX5" fmla="*/ 1152384 w 3151233"/>
                <a:gd name="connsiteY5" fmla="*/ 1703728 h 3221116"/>
                <a:gd name="connsiteX6" fmla="*/ 1514013 w 3151233"/>
                <a:gd name="connsiteY6" fmla="*/ 2152290 h 3221116"/>
                <a:gd name="connsiteX7" fmla="*/ 1850815 w 3151233"/>
                <a:gd name="connsiteY7" fmla="*/ 1654259 h 3221116"/>
                <a:gd name="connsiteX8" fmla="*/ 1830467 w 3151233"/>
                <a:gd name="connsiteY8" fmla="*/ 1515986 h 3221116"/>
                <a:gd name="connsiteX9" fmla="*/ 1477043 w 3151233"/>
                <a:gd name="connsiteY9" fmla="*/ 1144372 h 3221116"/>
                <a:gd name="connsiteX10" fmla="*/ 1651152 w 3151233"/>
                <a:gd name="connsiteY10" fmla="*/ 501 h 3221116"/>
                <a:gd name="connsiteX11" fmla="*/ 2580395 w 3151233"/>
                <a:gd name="connsiteY11" fmla="*/ 324821 h 3221116"/>
                <a:gd name="connsiteX12" fmla="*/ 3030464 w 3151233"/>
                <a:gd name="connsiteY12" fmla="*/ 2249544 h 3221116"/>
                <a:gd name="connsiteX13" fmla="*/ 2585849 w 3151233"/>
                <a:gd name="connsiteY13" fmla="*/ 2588887 h 3221116"/>
                <a:gd name="connsiteX14" fmla="*/ 1973374 w 3151233"/>
                <a:gd name="connsiteY14" fmla="*/ 2195096 h 3221116"/>
                <a:gd name="connsiteX15" fmla="*/ 1390827 w 3151233"/>
                <a:gd name="connsiteY15" fmla="*/ 2527630 h 3221116"/>
                <a:gd name="connsiteX16" fmla="*/ 783896 w 3151233"/>
                <a:gd name="connsiteY16" fmla="*/ 1665044 h 3221116"/>
                <a:gd name="connsiteX17" fmla="*/ 1268509 w 3151233"/>
                <a:gd name="connsiteY17" fmla="*/ 819983 h 3221116"/>
                <a:gd name="connsiteX18" fmla="*/ 1328805 w 3151233"/>
                <a:gd name="connsiteY18" fmla="*/ 807930 h 3221116"/>
                <a:gd name="connsiteX19" fmla="*/ 1390827 w 3151233"/>
                <a:gd name="connsiteY19" fmla="*/ 802457 h 3221116"/>
                <a:gd name="connsiteX20" fmla="*/ 1462242 w 3151233"/>
                <a:gd name="connsiteY20" fmla="*/ 801708 h 3221116"/>
                <a:gd name="connsiteX21" fmla="*/ 1956122 w 3151233"/>
                <a:gd name="connsiteY21" fmla="*/ 1110076 h 3221116"/>
                <a:gd name="connsiteX22" fmla="*/ 1973374 w 3151233"/>
                <a:gd name="connsiteY22" fmla="*/ 875315 h 3221116"/>
                <a:gd name="connsiteX23" fmla="*/ 2333414 w 3151233"/>
                <a:gd name="connsiteY23" fmla="*/ 875315 h 3221116"/>
                <a:gd name="connsiteX24" fmla="*/ 2324788 w 3151233"/>
                <a:gd name="connsiteY24" fmla="*/ 2054049 h 3221116"/>
                <a:gd name="connsiteX25" fmla="*/ 2661746 w 3151233"/>
                <a:gd name="connsiteY25" fmla="*/ 2179658 h 3221116"/>
                <a:gd name="connsiteX26" fmla="*/ 2691046 w 3151233"/>
                <a:gd name="connsiteY26" fmla="*/ 2188689 h 3221116"/>
                <a:gd name="connsiteX27" fmla="*/ 2667011 w 3151233"/>
                <a:gd name="connsiteY27" fmla="*/ 2175828 h 3221116"/>
                <a:gd name="connsiteX28" fmla="*/ 2332141 w 3151233"/>
                <a:gd name="connsiteY28" fmla="*/ 653899 h 3221116"/>
                <a:gd name="connsiteX29" fmla="*/ 776764 w 3151233"/>
                <a:gd name="connsiteY29" fmla="*/ 749845 h 3221116"/>
                <a:gd name="connsiteX30" fmla="*/ 631487 w 3151233"/>
                <a:gd name="connsiteY30" fmla="*/ 2301392 h 3221116"/>
                <a:gd name="connsiteX31" fmla="*/ 2142017 w 3151233"/>
                <a:gd name="connsiteY31" fmla="*/ 2684410 h 3221116"/>
                <a:gd name="connsiteX32" fmla="*/ 2324866 w 3151233"/>
                <a:gd name="connsiteY32" fmla="*/ 3053856 h 3221116"/>
                <a:gd name="connsiteX33" fmla="*/ 294693 w 3151233"/>
                <a:gd name="connsiteY33" fmla="*/ 2539075 h 3221116"/>
                <a:gd name="connsiteX34" fmla="*/ 489947 w 3151233"/>
                <a:gd name="connsiteY34" fmla="*/ 453774 h 3221116"/>
                <a:gd name="connsiteX35" fmla="*/ 1651152 w 3151233"/>
                <a:gd name="connsiteY35" fmla="*/ 501 h 3221116"/>
                <a:gd name="connsiteX0" fmla="*/ 2664630 w 3161851"/>
                <a:gd name="connsiteY0" fmla="*/ 2175617 h 3221116"/>
                <a:gd name="connsiteX1" fmla="*/ 2658205 w 3161851"/>
                <a:gd name="connsiteY1" fmla="*/ 2178566 h 3221116"/>
                <a:gd name="connsiteX2" fmla="*/ 2664630 w 3161851"/>
                <a:gd name="connsiteY2" fmla="*/ 2175617 h 3221116"/>
                <a:gd name="connsiteX3" fmla="*/ 1477043 w 3161851"/>
                <a:gd name="connsiteY3" fmla="*/ 1144372 h 3221116"/>
                <a:gd name="connsiteX4" fmla="*/ 1409070 w 3161851"/>
                <a:gd name="connsiteY4" fmla="*/ 1159393 h 3221116"/>
                <a:gd name="connsiteX5" fmla="*/ 1152384 w 3161851"/>
                <a:gd name="connsiteY5" fmla="*/ 1703728 h 3221116"/>
                <a:gd name="connsiteX6" fmla="*/ 1514013 w 3161851"/>
                <a:gd name="connsiteY6" fmla="*/ 2152290 h 3221116"/>
                <a:gd name="connsiteX7" fmla="*/ 1850815 w 3161851"/>
                <a:gd name="connsiteY7" fmla="*/ 1654259 h 3221116"/>
                <a:gd name="connsiteX8" fmla="*/ 1830467 w 3161851"/>
                <a:gd name="connsiteY8" fmla="*/ 1515986 h 3221116"/>
                <a:gd name="connsiteX9" fmla="*/ 1477043 w 3161851"/>
                <a:gd name="connsiteY9" fmla="*/ 1144372 h 3221116"/>
                <a:gd name="connsiteX10" fmla="*/ 1651152 w 3161851"/>
                <a:gd name="connsiteY10" fmla="*/ 501 h 3221116"/>
                <a:gd name="connsiteX11" fmla="*/ 2580395 w 3161851"/>
                <a:gd name="connsiteY11" fmla="*/ 324821 h 3221116"/>
                <a:gd name="connsiteX12" fmla="*/ 3030464 w 3161851"/>
                <a:gd name="connsiteY12" fmla="*/ 2249544 h 3221116"/>
                <a:gd name="connsiteX13" fmla="*/ 2585849 w 3161851"/>
                <a:gd name="connsiteY13" fmla="*/ 2588887 h 3221116"/>
                <a:gd name="connsiteX14" fmla="*/ 1973374 w 3161851"/>
                <a:gd name="connsiteY14" fmla="*/ 2195096 h 3221116"/>
                <a:gd name="connsiteX15" fmla="*/ 1390827 w 3161851"/>
                <a:gd name="connsiteY15" fmla="*/ 2527630 h 3221116"/>
                <a:gd name="connsiteX16" fmla="*/ 783896 w 3161851"/>
                <a:gd name="connsiteY16" fmla="*/ 1665044 h 3221116"/>
                <a:gd name="connsiteX17" fmla="*/ 1268509 w 3161851"/>
                <a:gd name="connsiteY17" fmla="*/ 819983 h 3221116"/>
                <a:gd name="connsiteX18" fmla="*/ 1328805 w 3161851"/>
                <a:gd name="connsiteY18" fmla="*/ 807930 h 3221116"/>
                <a:gd name="connsiteX19" fmla="*/ 1390827 w 3161851"/>
                <a:gd name="connsiteY19" fmla="*/ 802457 h 3221116"/>
                <a:gd name="connsiteX20" fmla="*/ 1462242 w 3161851"/>
                <a:gd name="connsiteY20" fmla="*/ 801708 h 3221116"/>
                <a:gd name="connsiteX21" fmla="*/ 1956122 w 3161851"/>
                <a:gd name="connsiteY21" fmla="*/ 1110076 h 3221116"/>
                <a:gd name="connsiteX22" fmla="*/ 1973374 w 3161851"/>
                <a:gd name="connsiteY22" fmla="*/ 875315 h 3221116"/>
                <a:gd name="connsiteX23" fmla="*/ 2333414 w 3161851"/>
                <a:gd name="connsiteY23" fmla="*/ 875315 h 3221116"/>
                <a:gd name="connsiteX24" fmla="*/ 2324788 w 3161851"/>
                <a:gd name="connsiteY24" fmla="*/ 2054049 h 3221116"/>
                <a:gd name="connsiteX25" fmla="*/ 2661746 w 3161851"/>
                <a:gd name="connsiteY25" fmla="*/ 2179658 h 3221116"/>
                <a:gd name="connsiteX26" fmla="*/ 2691046 w 3161851"/>
                <a:gd name="connsiteY26" fmla="*/ 2188689 h 3221116"/>
                <a:gd name="connsiteX27" fmla="*/ 2667011 w 3161851"/>
                <a:gd name="connsiteY27" fmla="*/ 2175828 h 3221116"/>
                <a:gd name="connsiteX28" fmla="*/ 2332141 w 3161851"/>
                <a:gd name="connsiteY28" fmla="*/ 653899 h 3221116"/>
                <a:gd name="connsiteX29" fmla="*/ 776764 w 3161851"/>
                <a:gd name="connsiteY29" fmla="*/ 749845 h 3221116"/>
                <a:gd name="connsiteX30" fmla="*/ 631487 w 3161851"/>
                <a:gd name="connsiteY30" fmla="*/ 2301392 h 3221116"/>
                <a:gd name="connsiteX31" fmla="*/ 2142017 w 3161851"/>
                <a:gd name="connsiteY31" fmla="*/ 2684410 h 3221116"/>
                <a:gd name="connsiteX32" fmla="*/ 2324866 w 3161851"/>
                <a:gd name="connsiteY32" fmla="*/ 3053856 h 3221116"/>
                <a:gd name="connsiteX33" fmla="*/ 294693 w 3161851"/>
                <a:gd name="connsiteY33" fmla="*/ 2539075 h 3221116"/>
                <a:gd name="connsiteX34" fmla="*/ 489947 w 3161851"/>
                <a:gd name="connsiteY34" fmla="*/ 453774 h 3221116"/>
                <a:gd name="connsiteX35" fmla="*/ 1651152 w 3161851"/>
                <a:gd name="connsiteY35" fmla="*/ 501 h 3221116"/>
                <a:gd name="connsiteX0" fmla="*/ 2664630 w 3182629"/>
                <a:gd name="connsiteY0" fmla="*/ 2175617 h 3221116"/>
                <a:gd name="connsiteX1" fmla="*/ 2658205 w 3182629"/>
                <a:gd name="connsiteY1" fmla="*/ 2178566 h 3221116"/>
                <a:gd name="connsiteX2" fmla="*/ 2664630 w 3182629"/>
                <a:gd name="connsiteY2" fmla="*/ 2175617 h 3221116"/>
                <a:gd name="connsiteX3" fmla="*/ 1477043 w 3182629"/>
                <a:gd name="connsiteY3" fmla="*/ 1144372 h 3221116"/>
                <a:gd name="connsiteX4" fmla="*/ 1409070 w 3182629"/>
                <a:gd name="connsiteY4" fmla="*/ 1159393 h 3221116"/>
                <a:gd name="connsiteX5" fmla="*/ 1152384 w 3182629"/>
                <a:gd name="connsiteY5" fmla="*/ 1703728 h 3221116"/>
                <a:gd name="connsiteX6" fmla="*/ 1514013 w 3182629"/>
                <a:gd name="connsiteY6" fmla="*/ 2152290 h 3221116"/>
                <a:gd name="connsiteX7" fmla="*/ 1850815 w 3182629"/>
                <a:gd name="connsiteY7" fmla="*/ 1654259 h 3221116"/>
                <a:gd name="connsiteX8" fmla="*/ 1830467 w 3182629"/>
                <a:gd name="connsiteY8" fmla="*/ 1515986 h 3221116"/>
                <a:gd name="connsiteX9" fmla="*/ 1477043 w 3182629"/>
                <a:gd name="connsiteY9" fmla="*/ 1144372 h 3221116"/>
                <a:gd name="connsiteX10" fmla="*/ 1651152 w 3182629"/>
                <a:gd name="connsiteY10" fmla="*/ 501 h 3221116"/>
                <a:gd name="connsiteX11" fmla="*/ 2580395 w 3182629"/>
                <a:gd name="connsiteY11" fmla="*/ 324821 h 3221116"/>
                <a:gd name="connsiteX12" fmla="*/ 3030464 w 3182629"/>
                <a:gd name="connsiteY12" fmla="*/ 2249544 h 3221116"/>
                <a:gd name="connsiteX13" fmla="*/ 2585849 w 3182629"/>
                <a:gd name="connsiteY13" fmla="*/ 2588887 h 3221116"/>
                <a:gd name="connsiteX14" fmla="*/ 1973374 w 3182629"/>
                <a:gd name="connsiteY14" fmla="*/ 2195096 h 3221116"/>
                <a:gd name="connsiteX15" fmla="*/ 1390827 w 3182629"/>
                <a:gd name="connsiteY15" fmla="*/ 2527630 h 3221116"/>
                <a:gd name="connsiteX16" fmla="*/ 783896 w 3182629"/>
                <a:gd name="connsiteY16" fmla="*/ 1665044 h 3221116"/>
                <a:gd name="connsiteX17" fmla="*/ 1268509 w 3182629"/>
                <a:gd name="connsiteY17" fmla="*/ 819983 h 3221116"/>
                <a:gd name="connsiteX18" fmla="*/ 1328805 w 3182629"/>
                <a:gd name="connsiteY18" fmla="*/ 807930 h 3221116"/>
                <a:gd name="connsiteX19" fmla="*/ 1390827 w 3182629"/>
                <a:gd name="connsiteY19" fmla="*/ 802457 h 3221116"/>
                <a:gd name="connsiteX20" fmla="*/ 1462242 w 3182629"/>
                <a:gd name="connsiteY20" fmla="*/ 801708 h 3221116"/>
                <a:gd name="connsiteX21" fmla="*/ 1956122 w 3182629"/>
                <a:gd name="connsiteY21" fmla="*/ 1110076 h 3221116"/>
                <a:gd name="connsiteX22" fmla="*/ 1973374 w 3182629"/>
                <a:gd name="connsiteY22" fmla="*/ 875315 h 3221116"/>
                <a:gd name="connsiteX23" fmla="*/ 2333414 w 3182629"/>
                <a:gd name="connsiteY23" fmla="*/ 875315 h 3221116"/>
                <a:gd name="connsiteX24" fmla="*/ 2324788 w 3182629"/>
                <a:gd name="connsiteY24" fmla="*/ 2054049 h 3221116"/>
                <a:gd name="connsiteX25" fmla="*/ 2661746 w 3182629"/>
                <a:gd name="connsiteY25" fmla="*/ 2179658 h 3221116"/>
                <a:gd name="connsiteX26" fmla="*/ 2691046 w 3182629"/>
                <a:gd name="connsiteY26" fmla="*/ 2188689 h 3221116"/>
                <a:gd name="connsiteX27" fmla="*/ 2667011 w 3182629"/>
                <a:gd name="connsiteY27" fmla="*/ 2175828 h 3221116"/>
                <a:gd name="connsiteX28" fmla="*/ 2332141 w 3182629"/>
                <a:gd name="connsiteY28" fmla="*/ 653899 h 3221116"/>
                <a:gd name="connsiteX29" fmla="*/ 776764 w 3182629"/>
                <a:gd name="connsiteY29" fmla="*/ 749845 h 3221116"/>
                <a:gd name="connsiteX30" fmla="*/ 631487 w 3182629"/>
                <a:gd name="connsiteY30" fmla="*/ 2301392 h 3221116"/>
                <a:gd name="connsiteX31" fmla="*/ 2142017 w 3182629"/>
                <a:gd name="connsiteY31" fmla="*/ 2684410 h 3221116"/>
                <a:gd name="connsiteX32" fmla="*/ 2324866 w 3182629"/>
                <a:gd name="connsiteY32" fmla="*/ 3053856 h 3221116"/>
                <a:gd name="connsiteX33" fmla="*/ 294693 w 3182629"/>
                <a:gd name="connsiteY33" fmla="*/ 2539075 h 3221116"/>
                <a:gd name="connsiteX34" fmla="*/ 489947 w 3182629"/>
                <a:gd name="connsiteY34" fmla="*/ 453774 h 3221116"/>
                <a:gd name="connsiteX35" fmla="*/ 1651152 w 3182629"/>
                <a:gd name="connsiteY35" fmla="*/ 501 h 3221116"/>
                <a:gd name="connsiteX0" fmla="*/ 2664630 w 3189723"/>
                <a:gd name="connsiteY0" fmla="*/ 2175617 h 3221116"/>
                <a:gd name="connsiteX1" fmla="*/ 2658205 w 3189723"/>
                <a:gd name="connsiteY1" fmla="*/ 2178566 h 3221116"/>
                <a:gd name="connsiteX2" fmla="*/ 2664630 w 3189723"/>
                <a:gd name="connsiteY2" fmla="*/ 2175617 h 3221116"/>
                <a:gd name="connsiteX3" fmla="*/ 1477043 w 3189723"/>
                <a:gd name="connsiteY3" fmla="*/ 1144372 h 3221116"/>
                <a:gd name="connsiteX4" fmla="*/ 1409070 w 3189723"/>
                <a:gd name="connsiteY4" fmla="*/ 1159393 h 3221116"/>
                <a:gd name="connsiteX5" fmla="*/ 1152384 w 3189723"/>
                <a:gd name="connsiteY5" fmla="*/ 1703728 h 3221116"/>
                <a:gd name="connsiteX6" fmla="*/ 1514013 w 3189723"/>
                <a:gd name="connsiteY6" fmla="*/ 2152290 h 3221116"/>
                <a:gd name="connsiteX7" fmla="*/ 1850815 w 3189723"/>
                <a:gd name="connsiteY7" fmla="*/ 1654259 h 3221116"/>
                <a:gd name="connsiteX8" fmla="*/ 1830467 w 3189723"/>
                <a:gd name="connsiteY8" fmla="*/ 1515986 h 3221116"/>
                <a:gd name="connsiteX9" fmla="*/ 1477043 w 3189723"/>
                <a:gd name="connsiteY9" fmla="*/ 1144372 h 3221116"/>
                <a:gd name="connsiteX10" fmla="*/ 1651152 w 3189723"/>
                <a:gd name="connsiteY10" fmla="*/ 501 h 3221116"/>
                <a:gd name="connsiteX11" fmla="*/ 2580395 w 3189723"/>
                <a:gd name="connsiteY11" fmla="*/ 324821 h 3221116"/>
                <a:gd name="connsiteX12" fmla="*/ 3030464 w 3189723"/>
                <a:gd name="connsiteY12" fmla="*/ 2249544 h 3221116"/>
                <a:gd name="connsiteX13" fmla="*/ 2585849 w 3189723"/>
                <a:gd name="connsiteY13" fmla="*/ 2588887 h 3221116"/>
                <a:gd name="connsiteX14" fmla="*/ 1973374 w 3189723"/>
                <a:gd name="connsiteY14" fmla="*/ 2195096 h 3221116"/>
                <a:gd name="connsiteX15" fmla="*/ 1390827 w 3189723"/>
                <a:gd name="connsiteY15" fmla="*/ 2527630 h 3221116"/>
                <a:gd name="connsiteX16" fmla="*/ 783896 w 3189723"/>
                <a:gd name="connsiteY16" fmla="*/ 1665044 h 3221116"/>
                <a:gd name="connsiteX17" fmla="*/ 1268509 w 3189723"/>
                <a:gd name="connsiteY17" fmla="*/ 819983 h 3221116"/>
                <a:gd name="connsiteX18" fmla="*/ 1328805 w 3189723"/>
                <a:gd name="connsiteY18" fmla="*/ 807930 h 3221116"/>
                <a:gd name="connsiteX19" fmla="*/ 1390827 w 3189723"/>
                <a:gd name="connsiteY19" fmla="*/ 802457 h 3221116"/>
                <a:gd name="connsiteX20" fmla="*/ 1462242 w 3189723"/>
                <a:gd name="connsiteY20" fmla="*/ 801708 h 3221116"/>
                <a:gd name="connsiteX21" fmla="*/ 1956122 w 3189723"/>
                <a:gd name="connsiteY21" fmla="*/ 1110076 h 3221116"/>
                <a:gd name="connsiteX22" fmla="*/ 1973374 w 3189723"/>
                <a:gd name="connsiteY22" fmla="*/ 875315 h 3221116"/>
                <a:gd name="connsiteX23" fmla="*/ 2333414 w 3189723"/>
                <a:gd name="connsiteY23" fmla="*/ 875315 h 3221116"/>
                <a:gd name="connsiteX24" fmla="*/ 2324788 w 3189723"/>
                <a:gd name="connsiteY24" fmla="*/ 2054049 h 3221116"/>
                <a:gd name="connsiteX25" fmla="*/ 2661746 w 3189723"/>
                <a:gd name="connsiteY25" fmla="*/ 2179658 h 3221116"/>
                <a:gd name="connsiteX26" fmla="*/ 2691046 w 3189723"/>
                <a:gd name="connsiteY26" fmla="*/ 2188689 h 3221116"/>
                <a:gd name="connsiteX27" fmla="*/ 2667011 w 3189723"/>
                <a:gd name="connsiteY27" fmla="*/ 2175828 h 3221116"/>
                <a:gd name="connsiteX28" fmla="*/ 2332141 w 3189723"/>
                <a:gd name="connsiteY28" fmla="*/ 653899 h 3221116"/>
                <a:gd name="connsiteX29" fmla="*/ 776764 w 3189723"/>
                <a:gd name="connsiteY29" fmla="*/ 749845 h 3221116"/>
                <a:gd name="connsiteX30" fmla="*/ 631487 w 3189723"/>
                <a:gd name="connsiteY30" fmla="*/ 2301392 h 3221116"/>
                <a:gd name="connsiteX31" fmla="*/ 2142017 w 3189723"/>
                <a:gd name="connsiteY31" fmla="*/ 2684410 h 3221116"/>
                <a:gd name="connsiteX32" fmla="*/ 2324866 w 3189723"/>
                <a:gd name="connsiteY32" fmla="*/ 3053856 h 3221116"/>
                <a:gd name="connsiteX33" fmla="*/ 294693 w 3189723"/>
                <a:gd name="connsiteY33" fmla="*/ 2539075 h 3221116"/>
                <a:gd name="connsiteX34" fmla="*/ 489947 w 3189723"/>
                <a:gd name="connsiteY34" fmla="*/ 453774 h 3221116"/>
                <a:gd name="connsiteX35" fmla="*/ 1651152 w 3189723"/>
                <a:gd name="connsiteY35" fmla="*/ 501 h 3221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189723" h="3221116">
                  <a:moveTo>
                    <a:pt x="2664630" y="2175617"/>
                  </a:moveTo>
                  <a:lnTo>
                    <a:pt x="2658205" y="2178566"/>
                  </a:lnTo>
                  <a:cubicBezTo>
                    <a:pt x="2662222" y="2175972"/>
                    <a:pt x="2664284" y="2175096"/>
                    <a:pt x="2664630" y="2175617"/>
                  </a:cubicBezTo>
                  <a:close/>
                  <a:moveTo>
                    <a:pt x="1477043" y="1144372"/>
                  </a:moveTo>
                  <a:lnTo>
                    <a:pt x="1409070" y="1159393"/>
                  </a:lnTo>
                  <a:cubicBezTo>
                    <a:pt x="1167974" y="1216277"/>
                    <a:pt x="1134894" y="1538245"/>
                    <a:pt x="1152384" y="1703728"/>
                  </a:cubicBezTo>
                  <a:cubicBezTo>
                    <a:pt x="1169874" y="1869211"/>
                    <a:pt x="1272747" y="2156947"/>
                    <a:pt x="1514013" y="2152290"/>
                  </a:cubicBezTo>
                  <a:cubicBezTo>
                    <a:pt x="1680659" y="2149073"/>
                    <a:pt x="1865876" y="1940767"/>
                    <a:pt x="1850815" y="1654259"/>
                  </a:cubicBezTo>
                  <a:cubicBezTo>
                    <a:pt x="1844015" y="1608142"/>
                    <a:pt x="1837162" y="1561942"/>
                    <a:pt x="1830467" y="1515986"/>
                  </a:cubicBezTo>
                  <a:cubicBezTo>
                    <a:pt x="1779361" y="1292438"/>
                    <a:pt x="1635542" y="1134285"/>
                    <a:pt x="1477043" y="1144372"/>
                  </a:cubicBezTo>
                  <a:close/>
                  <a:moveTo>
                    <a:pt x="1651152" y="501"/>
                  </a:moveTo>
                  <a:cubicBezTo>
                    <a:pt x="1977584" y="8635"/>
                    <a:pt x="2235425" y="52153"/>
                    <a:pt x="2580395" y="324821"/>
                  </a:cubicBezTo>
                  <a:cubicBezTo>
                    <a:pt x="3000061" y="656529"/>
                    <a:pt x="3430704" y="1549940"/>
                    <a:pt x="3030464" y="2249544"/>
                  </a:cubicBezTo>
                  <a:cubicBezTo>
                    <a:pt x="2882259" y="2451798"/>
                    <a:pt x="2785813" y="2507403"/>
                    <a:pt x="2585849" y="2588887"/>
                  </a:cubicBezTo>
                  <a:cubicBezTo>
                    <a:pt x="2194785" y="2615774"/>
                    <a:pt x="1984876" y="2478759"/>
                    <a:pt x="1973374" y="2195096"/>
                  </a:cubicBezTo>
                  <a:cubicBezTo>
                    <a:pt x="1841986" y="2496540"/>
                    <a:pt x="1610941" y="2555551"/>
                    <a:pt x="1390827" y="2527630"/>
                  </a:cubicBezTo>
                  <a:cubicBezTo>
                    <a:pt x="1131071" y="2494680"/>
                    <a:pt x="853863" y="2136270"/>
                    <a:pt x="783896" y="1665044"/>
                  </a:cubicBezTo>
                  <a:cubicBezTo>
                    <a:pt x="715204" y="1202409"/>
                    <a:pt x="991941" y="900416"/>
                    <a:pt x="1268509" y="819983"/>
                  </a:cubicBezTo>
                  <a:cubicBezTo>
                    <a:pt x="1288264" y="814237"/>
                    <a:pt x="1308391" y="810536"/>
                    <a:pt x="1328805" y="807930"/>
                  </a:cubicBezTo>
                  <a:cubicBezTo>
                    <a:pt x="1349219" y="805325"/>
                    <a:pt x="1369921" y="803817"/>
                    <a:pt x="1390827" y="802457"/>
                  </a:cubicBezTo>
                  <a:cubicBezTo>
                    <a:pt x="1416795" y="800769"/>
                    <a:pt x="1355770" y="788713"/>
                    <a:pt x="1462242" y="801708"/>
                  </a:cubicBezTo>
                  <a:cubicBezTo>
                    <a:pt x="1599590" y="818472"/>
                    <a:pt x="1776043" y="890774"/>
                    <a:pt x="1956122" y="1110076"/>
                  </a:cubicBezTo>
                  <a:lnTo>
                    <a:pt x="1973374" y="875315"/>
                  </a:lnTo>
                  <a:lnTo>
                    <a:pt x="2333414" y="875315"/>
                  </a:lnTo>
                  <a:cubicBezTo>
                    <a:pt x="2330539" y="1325736"/>
                    <a:pt x="2327663" y="1603628"/>
                    <a:pt x="2324788" y="2054049"/>
                  </a:cubicBezTo>
                  <a:cubicBezTo>
                    <a:pt x="2290850" y="2479718"/>
                    <a:pt x="2627788" y="2217580"/>
                    <a:pt x="2661746" y="2179658"/>
                  </a:cubicBezTo>
                  <a:lnTo>
                    <a:pt x="2691046" y="2188689"/>
                  </a:lnTo>
                  <a:lnTo>
                    <a:pt x="2667011" y="2175828"/>
                  </a:lnTo>
                  <a:cubicBezTo>
                    <a:pt x="2945550" y="1655295"/>
                    <a:pt x="2803444" y="1009445"/>
                    <a:pt x="2332141" y="653899"/>
                  </a:cubicBezTo>
                  <a:cubicBezTo>
                    <a:pt x="1860838" y="298353"/>
                    <a:pt x="1200794" y="339069"/>
                    <a:pt x="776764" y="749845"/>
                  </a:cubicBezTo>
                  <a:cubicBezTo>
                    <a:pt x="352733" y="1160621"/>
                    <a:pt x="291083" y="1819040"/>
                    <a:pt x="631487" y="2301392"/>
                  </a:cubicBezTo>
                  <a:cubicBezTo>
                    <a:pt x="971891" y="2783745"/>
                    <a:pt x="1612904" y="2946283"/>
                    <a:pt x="2142017" y="2684410"/>
                  </a:cubicBezTo>
                  <a:lnTo>
                    <a:pt x="2324866" y="3053856"/>
                  </a:lnTo>
                  <a:cubicBezTo>
                    <a:pt x="1613730" y="3405817"/>
                    <a:pt x="752200" y="3187363"/>
                    <a:pt x="294693" y="2539075"/>
                  </a:cubicBezTo>
                  <a:cubicBezTo>
                    <a:pt x="-162814" y="1890787"/>
                    <a:pt x="-79956" y="1005863"/>
                    <a:pt x="489947" y="453774"/>
                  </a:cubicBezTo>
                  <a:cubicBezTo>
                    <a:pt x="810518" y="143225"/>
                    <a:pt x="1231454" y="-9956"/>
                    <a:pt x="1651152" y="5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2851" name="그룹 2850">
            <a:extLst>
              <a:ext uri="{FF2B5EF4-FFF2-40B4-BE49-F238E27FC236}">
                <a16:creationId xmlns:a16="http://schemas.microsoft.com/office/drawing/2014/main" id="{2DB65861-BF82-41EB-A2F2-759B37790E35}"/>
              </a:ext>
            </a:extLst>
          </p:cNvPr>
          <p:cNvGrpSpPr/>
          <p:nvPr/>
        </p:nvGrpSpPr>
        <p:grpSpPr>
          <a:xfrm>
            <a:off x="7843617" y="2953806"/>
            <a:ext cx="470746" cy="471845"/>
            <a:chOff x="3460926" y="1808932"/>
            <a:chExt cx="526704" cy="527934"/>
          </a:xfrm>
        </p:grpSpPr>
        <p:sp>
          <p:nvSpPr>
            <p:cNvPr id="2852" name="Graphic 2">
              <a:extLst>
                <a:ext uri="{FF2B5EF4-FFF2-40B4-BE49-F238E27FC236}">
                  <a16:creationId xmlns:a16="http://schemas.microsoft.com/office/drawing/2014/main" id="{BDF3C94E-C34E-42D3-A0E2-676766A88A55}"/>
                </a:ext>
              </a:extLst>
            </p:cNvPr>
            <p:cNvSpPr/>
            <p:nvPr/>
          </p:nvSpPr>
          <p:spPr>
            <a:xfrm>
              <a:off x="3460926" y="1808932"/>
              <a:ext cx="526704" cy="527934"/>
            </a:xfrm>
            <a:custGeom>
              <a:avLst/>
              <a:gdLst>
                <a:gd name="connsiteX0" fmla="*/ 1050174 w 1050175"/>
                <a:gd name="connsiteY0" fmla="*/ 525126 h 1052626"/>
                <a:gd name="connsiteX1" fmla="*/ 523205 w 1050175"/>
                <a:gd name="connsiteY1" fmla="*/ 1052624 h 1052626"/>
                <a:gd name="connsiteX2" fmla="*/ 2 w 1050175"/>
                <a:gd name="connsiteY2" fmla="*/ 527174 h 1052626"/>
                <a:gd name="connsiteX3" fmla="*/ 521553 w 1050175"/>
                <a:gd name="connsiteY3" fmla="*/ 7 h 1052626"/>
                <a:gd name="connsiteX4" fmla="*/ 1050174 w 1050175"/>
                <a:gd name="connsiteY4" fmla="*/ 525126 h 1052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0175" h="1052626">
                  <a:moveTo>
                    <a:pt x="1050174" y="525126"/>
                  </a:moveTo>
                  <a:cubicBezTo>
                    <a:pt x="1050769" y="817549"/>
                    <a:pt x="816818" y="1051765"/>
                    <a:pt x="523205" y="1052624"/>
                  </a:cubicBezTo>
                  <a:cubicBezTo>
                    <a:pt x="237323" y="1053483"/>
                    <a:pt x="728" y="815831"/>
                    <a:pt x="2" y="527174"/>
                  </a:cubicBezTo>
                  <a:cubicBezTo>
                    <a:pt x="-725" y="238782"/>
                    <a:pt x="234085" y="1526"/>
                    <a:pt x="521553" y="7"/>
                  </a:cubicBezTo>
                  <a:cubicBezTo>
                    <a:pt x="813646" y="-1447"/>
                    <a:pt x="1049580" y="232901"/>
                    <a:pt x="1050174" y="525126"/>
                  </a:cubicBezTo>
                  <a:close/>
                </a:path>
              </a:pathLst>
            </a:custGeom>
            <a:solidFill>
              <a:schemeClr val="accent2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3" name="Rectangle 130">
              <a:extLst>
                <a:ext uri="{FF2B5EF4-FFF2-40B4-BE49-F238E27FC236}">
                  <a16:creationId xmlns:a16="http://schemas.microsoft.com/office/drawing/2014/main" id="{F5F32FC0-780E-4F02-A47D-F6D5F5B453F5}"/>
                </a:ext>
              </a:extLst>
            </p:cNvPr>
            <p:cNvSpPr/>
            <p:nvPr/>
          </p:nvSpPr>
          <p:spPr>
            <a:xfrm>
              <a:off x="3567832" y="1936511"/>
              <a:ext cx="302856" cy="304231"/>
            </a:xfrm>
            <a:custGeom>
              <a:avLst/>
              <a:gdLst/>
              <a:ahLst/>
              <a:cxnLst/>
              <a:rect l="l" t="t" r="r" b="b"/>
              <a:pathLst>
                <a:path w="371900" h="373588">
                  <a:moveTo>
                    <a:pt x="297080" y="129105"/>
                  </a:moveTo>
                  <a:lnTo>
                    <a:pt x="284273" y="219737"/>
                  </a:lnTo>
                  <a:lnTo>
                    <a:pt x="305496" y="219737"/>
                  </a:lnTo>
                  <a:lnTo>
                    <a:pt x="333001" y="129105"/>
                  </a:lnTo>
                  <a:close/>
                  <a:moveTo>
                    <a:pt x="228265" y="129105"/>
                  </a:moveTo>
                  <a:lnTo>
                    <a:pt x="228265" y="219737"/>
                  </a:lnTo>
                  <a:lnTo>
                    <a:pt x="250807" y="219737"/>
                  </a:lnTo>
                  <a:lnTo>
                    <a:pt x="263614" y="129105"/>
                  </a:lnTo>
                  <a:close/>
                  <a:moveTo>
                    <a:pt x="157021" y="129105"/>
                  </a:moveTo>
                  <a:lnTo>
                    <a:pt x="175826" y="219737"/>
                  </a:lnTo>
                  <a:lnTo>
                    <a:pt x="195129" y="219737"/>
                  </a:lnTo>
                  <a:lnTo>
                    <a:pt x="195129" y="129105"/>
                  </a:lnTo>
                  <a:close/>
                  <a:moveTo>
                    <a:pt x="93087" y="129105"/>
                  </a:moveTo>
                  <a:lnTo>
                    <a:pt x="117372" y="219737"/>
                  </a:lnTo>
                  <a:lnTo>
                    <a:pt x="141984" y="219737"/>
                  </a:lnTo>
                  <a:lnTo>
                    <a:pt x="123179" y="129105"/>
                  </a:lnTo>
                  <a:close/>
                  <a:moveTo>
                    <a:pt x="58494" y="0"/>
                  </a:moveTo>
                  <a:lnTo>
                    <a:pt x="84208" y="95969"/>
                  </a:lnTo>
                  <a:lnTo>
                    <a:pt x="354346" y="95969"/>
                  </a:lnTo>
                  <a:lnTo>
                    <a:pt x="354346" y="97437"/>
                  </a:lnTo>
                  <a:cubicBezTo>
                    <a:pt x="356087" y="96136"/>
                    <a:pt x="357928" y="96353"/>
                    <a:pt x="359747" y="96905"/>
                  </a:cubicBezTo>
                  <a:lnTo>
                    <a:pt x="360371" y="97095"/>
                  </a:lnTo>
                  <a:cubicBezTo>
                    <a:pt x="368954" y="99700"/>
                    <a:pt x="373801" y="108770"/>
                    <a:pt x="371196" y="117354"/>
                  </a:cubicBezTo>
                  <a:lnTo>
                    <a:pt x="333339" y="242097"/>
                  </a:lnTo>
                  <a:cubicBezTo>
                    <a:pt x="331591" y="247858"/>
                    <a:pt x="326929" y="251935"/>
                    <a:pt x="321206" y="252122"/>
                  </a:cubicBezTo>
                  <a:lnTo>
                    <a:pt x="321206" y="252873"/>
                  </a:lnTo>
                  <a:lnTo>
                    <a:pt x="313576" y="252873"/>
                  </a:lnTo>
                  <a:cubicBezTo>
                    <a:pt x="313378" y="253010"/>
                    <a:pt x="313229" y="252967"/>
                    <a:pt x="313080" y="252922"/>
                  </a:cubicBezTo>
                  <a:lnTo>
                    <a:pt x="312919" y="252873"/>
                  </a:lnTo>
                  <a:lnTo>
                    <a:pt x="126251" y="252873"/>
                  </a:lnTo>
                  <a:lnTo>
                    <a:pt x="133971" y="281687"/>
                  </a:lnTo>
                  <a:lnTo>
                    <a:pt x="321075" y="281687"/>
                  </a:lnTo>
                  <a:lnTo>
                    <a:pt x="321075" y="314823"/>
                  </a:lnTo>
                  <a:lnTo>
                    <a:pt x="318480" y="314823"/>
                  </a:lnTo>
                  <a:cubicBezTo>
                    <a:pt x="329614" y="318311"/>
                    <a:pt x="336414" y="328969"/>
                    <a:pt x="336414" y="341215"/>
                  </a:cubicBezTo>
                  <a:cubicBezTo>
                    <a:pt x="336414" y="359094"/>
                    <a:pt x="321920" y="373588"/>
                    <a:pt x="304041" y="373588"/>
                  </a:cubicBezTo>
                  <a:cubicBezTo>
                    <a:pt x="286162" y="373588"/>
                    <a:pt x="271668" y="359094"/>
                    <a:pt x="271668" y="341215"/>
                  </a:cubicBezTo>
                  <a:cubicBezTo>
                    <a:pt x="271668" y="328969"/>
                    <a:pt x="278468" y="318311"/>
                    <a:pt x="289602" y="314823"/>
                  </a:cubicBezTo>
                  <a:lnTo>
                    <a:pt x="142850" y="314823"/>
                  </a:lnTo>
                  <a:lnTo>
                    <a:pt x="143397" y="316865"/>
                  </a:lnTo>
                  <a:cubicBezTo>
                    <a:pt x="151629" y="321811"/>
                    <a:pt x="156401" y="330956"/>
                    <a:pt x="156401" y="341215"/>
                  </a:cubicBezTo>
                  <a:cubicBezTo>
                    <a:pt x="156401" y="359094"/>
                    <a:pt x="141907" y="373588"/>
                    <a:pt x="124028" y="373588"/>
                  </a:cubicBezTo>
                  <a:cubicBezTo>
                    <a:pt x="106149" y="373588"/>
                    <a:pt x="91655" y="359094"/>
                    <a:pt x="91655" y="341215"/>
                  </a:cubicBezTo>
                  <a:cubicBezTo>
                    <a:pt x="91655" y="329356"/>
                    <a:pt x="98032" y="318986"/>
                    <a:pt x="108649" y="315212"/>
                  </a:cubicBezTo>
                  <a:lnTo>
                    <a:pt x="33542" y="34909"/>
                  </a:lnTo>
                  <a:lnTo>
                    <a:pt x="0" y="34909"/>
                  </a:lnTo>
                  <a:lnTo>
                    <a:pt x="0" y="1773"/>
                  </a:lnTo>
                  <a:lnTo>
                    <a:pt x="51879" y="17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grpSp>
        <p:nvGrpSpPr>
          <p:cNvPr id="2854" name="그룹 2853">
            <a:extLst>
              <a:ext uri="{FF2B5EF4-FFF2-40B4-BE49-F238E27FC236}">
                <a16:creationId xmlns:a16="http://schemas.microsoft.com/office/drawing/2014/main" id="{D42A1F73-3D47-429B-A23F-8BA9E93F43F8}"/>
              </a:ext>
            </a:extLst>
          </p:cNvPr>
          <p:cNvGrpSpPr/>
          <p:nvPr/>
        </p:nvGrpSpPr>
        <p:grpSpPr>
          <a:xfrm>
            <a:off x="8181731" y="4055138"/>
            <a:ext cx="419584" cy="419208"/>
            <a:chOff x="2701954" y="2184952"/>
            <a:chExt cx="469460" cy="469040"/>
          </a:xfrm>
        </p:grpSpPr>
        <p:sp>
          <p:nvSpPr>
            <p:cNvPr id="2855" name="Graphic 2">
              <a:extLst>
                <a:ext uri="{FF2B5EF4-FFF2-40B4-BE49-F238E27FC236}">
                  <a16:creationId xmlns:a16="http://schemas.microsoft.com/office/drawing/2014/main" id="{34EDF11B-D547-453F-8314-565143A2F9FE}"/>
                </a:ext>
              </a:extLst>
            </p:cNvPr>
            <p:cNvSpPr/>
            <p:nvPr/>
          </p:nvSpPr>
          <p:spPr>
            <a:xfrm>
              <a:off x="2701954" y="2184952"/>
              <a:ext cx="469460" cy="469040"/>
            </a:xfrm>
            <a:custGeom>
              <a:avLst/>
              <a:gdLst>
                <a:gd name="connsiteX0" fmla="*/ 466748 w 936037"/>
                <a:gd name="connsiteY0" fmla="*/ 935176 h 935201"/>
                <a:gd name="connsiteX1" fmla="*/ 34 w 936037"/>
                <a:gd name="connsiteY1" fmla="*/ 454917 h 935201"/>
                <a:gd name="connsiteX2" fmla="*/ 478111 w 936037"/>
                <a:gd name="connsiteY2" fmla="*/ 29 h 935201"/>
                <a:gd name="connsiteX3" fmla="*/ 935972 w 936037"/>
                <a:gd name="connsiteY3" fmla="*/ 472888 h 935201"/>
                <a:gd name="connsiteX4" fmla="*/ 466748 w 936037"/>
                <a:gd name="connsiteY4" fmla="*/ 935176 h 935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037" h="935201">
                  <a:moveTo>
                    <a:pt x="466748" y="935176"/>
                  </a:moveTo>
                  <a:cubicBezTo>
                    <a:pt x="200290" y="932335"/>
                    <a:pt x="-3006" y="723159"/>
                    <a:pt x="34" y="454917"/>
                  </a:cubicBezTo>
                  <a:cubicBezTo>
                    <a:pt x="2941" y="200154"/>
                    <a:pt x="216279" y="-2811"/>
                    <a:pt x="478111" y="29"/>
                  </a:cubicBezTo>
                  <a:cubicBezTo>
                    <a:pt x="732082" y="2805"/>
                    <a:pt x="940267" y="217794"/>
                    <a:pt x="935972" y="472888"/>
                  </a:cubicBezTo>
                  <a:cubicBezTo>
                    <a:pt x="931678" y="730096"/>
                    <a:pt x="720784" y="937884"/>
                    <a:pt x="466748" y="935176"/>
                  </a:cubicBezTo>
                  <a:close/>
                </a:path>
              </a:pathLst>
            </a:custGeom>
            <a:solidFill>
              <a:schemeClr val="accent5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6" name="Freeform: Shape 186">
              <a:extLst>
                <a:ext uri="{FF2B5EF4-FFF2-40B4-BE49-F238E27FC236}">
                  <a16:creationId xmlns:a16="http://schemas.microsoft.com/office/drawing/2014/main" id="{612EA96B-B92A-4337-AE2A-71E473B79A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7077" y="2296418"/>
              <a:ext cx="257510" cy="252537"/>
            </a:xfrm>
            <a:custGeom>
              <a:avLst/>
              <a:gdLst>
                <a:gd name="connsiteX0" fmla="*/ 259176 w 319345"/>
                <a:gd name="connsiteY0" fmla="*/ 0 h 313178"/>
                <a:gd name="connsiteX1" fmla="*/ 319345 w 319345"/>
                <a:gd name="connsiteY1" fmla="*/ 60169 h 313178"/>
                <a:gd name="connsiteX2" fmla="*/ 259176 w 319345"/>
                <a:gd name="connsiteY2" fmla="*/ 120338 h 313178"/>
                <a:gd name="connsiteX3" fmla="*/ 218512 w 319345"/>
                <a:gd name="connsiteY3" fmla="*/ 104268 h 313178"/>
                <a:gd name="connsiteX4" fmla="*/ 120253 w 319345"/>
                <a:gd name="connsiteY4" fmla="*/ 155775 h 313178"/>
                <a:gd name="connsiteX5" fmla="*/ 119870 w 319345"/>
                <a:gd name="connsiteY5" fmla="*/ 159575 h 313178"/>
                <a:gd name="connsiteX6" fmla="*/ 216753 w 319345"/>
                <a:gd name="connsiteY6" fmla="*/ 210361 h 313178"/>
                <a:gd name="connsiteX7" fmla="*/ 259176 w 319345"/>
                <a:gd name="connsiteY7" fmla="*/ 192840 h 313178"/>
                <a:gd name="connsiteX8" fmla="*/ 319345 w 319345"/>
                <a:gd name="connsiteY8" fmla="*/ 253009 h 313178"/>
                <a:gd name="connsiteX9" fmla="*/ 259176 w 319345"/>
                <a:gd name="connsiteY9" fmla="*/ 313178 h 313178"/>
                <a:gd name="connsiteX10" fmla="*/ 199171 w 319345"/>
                <a:gd name="connsiteY10" fmla="*/ 254636 h 313178"/>
                <a:gd name="connsiteX11" fmla="*/ 97828 w 319345"/>
                <a:gd name="connsiteY11" fmla="*/ 201512 h 313178"/>
                <a:gd name="connsiteX12" fmla="*/ 60169 w 319345"/>
                <a:gd name="connsiteY12" fmla="*/ 215103 h 313178"/>
                <a:gd name="connsiteX13" fmla="*/ 0 w 319345"/>
                <a:gd name="connsiteY13" fmla="*/ 154934 h 313178"/>
                <a:gd name="connsiteX14" fmla="*/ 60169 w 319345"/>
                <a:gd name="connsiteY14" fmla="*/ 94765 h 313178"/>
                <a:gd name="connsiteX15" fmla="*/ 102040 w 319345"/>
                <a:gd name="connsiteY15" fmla="*/ 111831 h 313178"/>
                <a:gd name="connsiteX16" fmla="*/ 199086 w 319345"/>
                <a:gd name="connsiteY16" fmla="*/ 60958 h 313178"/>
                <a:gd name="connsiteX17" fmla="*/ 199007 w 319345"/>
                <a:gd name="connsiteY17" fmla="*/ 60169 h 313178"/>
                <a:gd name="connsiteX18" fmla="*/ 259176 w 319345"/>
                <a:gd name="connsiteY18" fmla="*/ 0 h 313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19345" h="313178">
                  <a:moveTo>
                    <a:pt x="259176" y="0"/>
                  </a:moveTo>
                  <a:cubicBezTo>
                    <a:pt x="292406" y="0"/>
                    <a:pt x="319345" y="26938"/>
                    <a:pt x="319345" y="60169"/>
                  </a:cubicBezTo>
                  <a:cubicBezTo>
                    <a:pt x="319345" y="93400"/>
                    <a:pt x="292406" y="120338"/>
                    <a:pt x="259176" y="120338"/>
                  </a:cubicBezTo>
                  <a:cubicBezTo>
                    <a:pt x="243437" y="120338"/>
                    <a:pt x="229109" y="114295"/>
                    <a:pt x="218512" y="104268"/>
                  </a:cubicBezTo>
                  <a:lnTo>
                    <a:pt x="120253" y="155775"/>
                  </a:lnTo>
                  <a:lnTo>
                    <a:pt x="119870" y="159575"/>
                  </a:lnTo>
                  <a:lnTo>
                    <a:pt x="216753" y="210361"/>
                  </a:lnTo>
                  <a:cubicBezTo>
                    <a:pt x="227622" y="199528"/>
                    <a:pt x="242618" y="192840"/>
                    <a:pt x="259176" y="192840"/>
                  </a:cubicBezTo>
                  <a:cubicBezTo>
                    <a:pt x="292406" y="192840"/>
                    <a:pt x="319345" y="219779"/>
                    <a:pt x="319345" y="253009"/>
                  </a:cubicBezTo>
                  <a:cubicBezTo>
                    <a:pt x="319345" y="286240"/>
                    <a:pt x="292406" y="313178"/>
                    <a:pt x="259176" y="313178"/>
                  </a:cubicBezTo>
                  <a:cubicBezTo>
                    <a:pt x="226491" y="313178"/>
                    <a:pt x="199893" y="287117"/>
                    <a:pt x="199171" y="254636"/>
                  </a:cubicBezTo>
                  <a:lnTo>
                    <a:pt x="97828" y="201512"/>
                  </a:lnTo>
                  <a:cubicBezTo>
                    <a:pt x="87665" y="210091"/>
                    <a:pt x="74502" y="215103"/>
                    <a:pt x="60169" y="215103"/>
                  </a:cubicBezTo>
                  <a:cubicBezTo>
                    <a:pt x="26939" y="215103"/>
                    <a:pt x="0" y="188165"/>
                    <a:pt x="0" y="154934"/>
                  </a:cubicBezTo>
                  <a:cubicBezTo>
                    <a:pt x="0" y="121704"/>
                    <a:pt x="26939" y="94765"/>
                    <a:pt x="60169" y="94765"/>
                  </a:cubicBezTo>
                  <a:cubicBezTo>
                    <a:pt x="76471" y="94765"/>
                    <a:pt x="91258" y="101247"/>
                    <a:pt x="102040" y="111831"/>
                  </a:cubicBezTo>
                  <a:lnTo>
                    <a:pt x="199086" y="60958"/>
                  </a:lnTo>
                  <a:cubicBezTo>
                    <a:pt x="199008" y="60696"/>
                    <a:pt x="199007" y="60433"/>
                    <a:pt x="199007" y="60169"/>
                  </a:cubicBezTo>
                  <a:cubicBezTo>
                    <a:pt x="199007" y="26938"/>
                    <a:pt x="225945" y="0"/>
                    <a:pt x="25917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857" name="Rectangle: Rounded Corners 201">
            <a:extLst>
              <a:ext uri="{FF2B5EF4-FFF2-40B4-BE49-F238E27FC236}">
                <a16:creationId xmlns:a16="http://schemas.microsoft.com/office/drawing/2014/main" id="{34F11A76-42DD-4767-BC8C-36380ED93368}"/>
              </a:ext>
            </a:extLst>
          </p:cNvPr>
          <p:cNvSpPr/>
          <p:nvPr/>
        </p:nvSpPr>
        <p:spPr>
          <a:xfrm>
            <a:off x="8998530" y="3310075"/>
            <a:ext cx="82970" cy="829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58" name="그룹 2857">
            <a:extLst>
              <a:ext uri="{FF2B5EF4-FFF2-40B4-BE49-F238E27FC236}">
                <a16:creationId xmlns:a16="http://schemas.microsoft.com/office/drawing/2014/main" id="{19CBA99A-D369-482F-873C-99EB5F427264}"/>
              </a:ext>
            </a:extLst>
          </p:cNvPr>
          <p:cNvGrpSpPr/>
          <p:nvPr/>
        </p:nvGrpSpPr>
        <p:grpSpPr>
          <a:xfrm>
            <a:off x="8382987" y="1932508"/>
            <a:ext cx="517034" cy="516803"/>
            <a:chOff x="4059459" y="2413234"/>
            <a:chExt cx="578495" cy="578236"/>
          </a:xfrm>
        </p:grpSpPr>
        <p:sp>
          <p:nvSpPr>
            <p:cNvPr id="2859" name="Graphic 2">
              <a:extLst>
                <a:ext uri="{FF2B5EF4-FFF2-40B4-BE49-F238E27FC236}">
                  <a16:creationId xmlns:a16="http://schemas.microsoft.com/office/drawing/2014/main" id="{BAB0DE78-A135-42B9-B30D-D50D5B0F4A08}"/>
                </a:ext>
              </a:extLst>
            </p:cNvPr>
            <p:cNvSpPr/>
            <p:nvPr/>
          </p:nvSpPr>
          <p:spPr>
            <a:xfrm>
              <a:off x="4059459" y="2413234"/>
              <a:ext cx="578495" cy="578236"/>
            </a:xfrm>
            <a:custGeom>
              <a:avLst/>
              <a:gdLst>
                <a:gd name="connsiteX0" fmla="*/ 1153440 w 1153439"/>
                <a:gd name="connsiteY0" fmla="*/ 576199 h 1152921"/>
                <a:gd name="connsiteX1" fmla="*/ 571633 w 1153439"/>
                <a:gd name="connsiteY1" fmla="*/ 1152919 h 1152921"/>
                <a:gd name="connsiteX2" fmla="*/ 1 w 1153439"/>
                <a:gd name="connsiteY2" fmla="*/ 575539 h 1152921"/>
                <a:gd name="connsiteX3" fmla="*/ 573879 w 1153439"/>
                <a:gd name="connsiteY3" fmla="*/ 8 h 1152921"/>
                <a:gd name="connsiteX4" fmla="*/ 1153440 w 1153439"/>
                <a:gd name="connsiteY4" fmla="*/ 576199 h 115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439" h="1152921">
                  <a:moveTo>
                    <a:pt x="1153440" y="576199"/>
                  </a:moveTo>
                  <a:cubicBezTo>
                    <a:pt x="1153704" y="897825"/>
                    <a:pt x="896364" y="1153844"/>
                    <a:pt x="571633" y="1152919"/>
                  </a:cubicBezTo>
                  <a:cubicBezTo>
                    <a:pt x="265401" y="1152060"/>
                    <a:pt x="-462" y="908264"/>
                    <a:pt x="1" y="575539"/>
                  </a:cubicBezTo>
                  <a:cubicBezTo>
                    <a:pt x="463" y="254508"/>
                    <a:pt x="252782" y="1594"/>
                    <a:pt x="573879" y="8"/>
                  </a:cubicBezTo>
                  <a:cubicBezTo>
                    <a:pt x="905547" y="-1709"/>
                    <a:pt x="1153704" y="264616"/>
                    <a:pt x="1153440" y="576199"/>
                  </a:cubicBezTo>
                  <a:close/>
                </a:path>
              </a:pathLst>
            </a:custGeom>
            <a:solidFill>
              <a:schemeClr val="accent1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860" name="그룹 2859">
              <a:extLst>
                <a:ext uri="{FF2B5EF4-FFF2-40B4-BE49-F238E27FC236}">
                  <a16:creationId xmlns:a16="http://schemas.microsoft.com/office/drawing/2014/main" id="{0CE7468B-A918-4E9C-B2B4-2491A8119823}"/>
                </a:ext>
              </a:extLst>
            </p:cNvPr>
            <p:cNvGrpSpPr/>
            <p:nvPr/>
          </p:nvGrpSpPr>
          <p:grpSpPr>
            <a:xfrm>
              <a:off x="4159551" y="2525122"/>
              <a:ext cx="366765" cy="313879"/>
              <a:chOff x="4159551" y="2525122"/>
              <a:chExt cx="366765" cy="313879"/>
            </a:xfrm>
          </p:grpSpPr>
          <p:sp>
            <p:nvSpPr>
              <p:cNvPr id="2861" name="자유형: 도형 2860">
                <a:extLst>
                  <a:ext uri="{FF2B5EF4-FFF2-40B4-BE49-F238E27FC236}">
                    <a16:creationId xmlns:a16="http://schemas.microsoft.com/office/drawing/2014/main" id="{C6E954B5-755E-434F-A152-36B211792EEE}"/>
                  </a:ext>
                </a:extLst>
              </p:cNvPr>
              <p:cNvSpPr/>
              <p:nvPr/>
            </p:nvSpPr>
            <p:spPr>
              <a:xfrm>
                <a:off x="4159551" y="2525312"/>
                <a:ext cx="264569" cy="313689"/>
              </a:xfrm>
              <a:custGeom>
                <a:avLst/>
                <a:gdLst>
                  <a:gd name="connsiteX0" fmla="*/ 264378 w 264569"/>
                  <a:gd name="connsiteY0" fmla="*/ 270439 h 313689"/>
                  <a:gd name="connsiteX1" fmla="*/ 264188 w 264569"/>
                  <a:gd name="connsiteY1" fmla="*/ 139111 h 313689"/>
                  <a:gd name="connsiteX2" fmla="*/ 260320 w 264569"/>
                  <a:gd name="connsiteY2" fmla="*/ 131198 h 313689"/>
                  <a:gd name="connsiteX3" fmla="*/ 242813 w 264569"/>
                  <a:gd name="connsiteY3" fmla="*/ 130756 h 313689"/>
                  <a:gd name="connsiteX4" fmla="*/ 223766 w 264569"/>
                  <a:gd name="connsiteY4" fmla="*/ 120672 h 313689"/>
                  <a:gd name="connsiteX5" fmla="*/ 156369 w 264569"/>
                  <a:gd name="connsiteY5" fmla="*/ 7131 h 313689"/>
                  <a:gd name="connsiteX6" fmla="*/ 144017 w 264569"/>
                  <a:gd name="connsiteY6" fmla="*/ 20 h 313689"/>
                  <a:gd name="connsiteX7" fmla="*/ 113838 w 264569"/>
                  <a:gd name="connsiteY7" fmla="*/ 145 h 313689"/>
                  <a:gd name="connsiteX8" fmla="*/ 105046 w 264569"/>
                  <a:gd name="connsiteY8" fmla="*/ 8152 h 313689"/>
                  <a:gd name="connsiteX9" fmla="*/ 105471 w 264569"/>
                  <a:gd name="connsiteY9" fmla="*/ 93235 h 313689"/>
                  <a:gd name="connsiteX10" fmla="*/ 94670 w 264569"/>
                  <a:gd name="connsiteY10" fmla="*/ 104712 h 313689"/>
                  <a:gd name="connsiteX11" fmla="*/ 11345 w 264569"/>
                  <a:gd name="connsiteY11" fmla="*/ 104303 h 313689"/>
                  <a:gd name="connsiteX12" fmla="*/ 504 w 264569"/>
                  <a:gd name="connsiteY12" fmla="*/ 115209 h 313689"/>
                  <a:gd name="connsiteX13" fmla="*/ 83 w 264569"/>
                  <a:gd name="connsiteY13" fmla="*/ 256054 h 313689"/>
                  <a:gd name="connsiteX14" fmla="*/ 14314 w 264569"/>
                  <a:gd name="connsiteY14" fmla="*/ 295115 h 313689"/>
                  <a:gd name="connsiteX15" fmla="*/ 28925 w 264569"/>
                  <a:gd name="connsiteY15" fmla="*/ 307576 h 313689"/>
                  <a:gd name="connsiteX16" fmla="*/ 42756 w 264569"/>
                  <a:gd name="connsiteY16" fmla="*/ 313367 h 313689"/>
                  <a:gd name="connsiteX17" fmla="*/ 142454 w 264569"/>
                  <a:gd name="connsiteY17" fmla="*/ 313610 h 313689"/>
                  <a:gd name="connsiteX18" fmla="*/ 195778 w 264569"/>
                  <a:gd name="connsiteY18" fmla="*/ 293353 h 313689"/>
                  <a:gd name="connsiteX19" fmla="*/ 211127 w 264569"/>
                  <a:gd name="connsiteY19" fmla="*/ 287193 h 313689"/>
                  <a:gd name="connsiteX20" fmla="*/ 258550 w 264569"/>
                  <a:gd name="connsiteY20" fmla="*/ 286942 h 313689"/>
                  <a:gd name="connsiteX21" fmla="*/ 264378 w 264569"/>
                  <a:gd name="connsiteY21" fmla="*/ 270439 h 313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64569" h="313689">
                    <a:moveTo>
                      <a:pt x="264378" y="270439"/>
                    </a:moveTo>
                    <a:cubicBezTo>
                      <a:pt x="264265" y="264389"/>
                      <a:pt x="264265" y="140006"/>
                      <a:pt x="264188" y="139111"/>
                    </a:cubicBezTo>
                    <a:cubicBezTo>
                      <a:pt x="263722" y="133826"/>
                      <a:pt x="265439" y="130939"/>
                      <a:pt x="260320" y="131198"/>
                    </a:cubicBezTo>
                    <a:cubicBezTo>
                      <a:pt x="254529" y="131493"/>
                      <a:pt x="250734" y="130845"/>
                      <a:pt x="242813" y="130756"/>
                    </a:cubicBezTo>
                    <a:cubicBezTo>
                      <a:pt x="233579" y="130655"/>
                      <a:pt x="227541" y="129015"/>
                      <a:pt x="223766" y="120672"/>
                    </a:cubicBezTo>
                    <a:cubicBezTo>
                      <a:pt x="222766" y="118461"/>
                      <a:pt x="177384" y="42996"/>
                      <a:pt x="156369" y="7131"/>
                    </a:cubicBezTo>
                    <a:cubicBezTo>
                      <a:pt x="153352" y="1980"/>
                      <a:pt x="149881" y="-215"/>
                      <a:pt x="144017" y="20"/>
                    </a:cubicBezTo>
                    <a:cubicBezTo>
                      <a:pt x="133962" y="421"/>
                      <a:pt x="125092" y="554"/>
                      <a:pt x="113838" y="145"/>
                    </a:cubicBezTo>
                    <a:cubicBezTo>
                      <a:pt x="106637" y="-559"/>
                      <a:pt x="104945" y="1174"/>
                      <a:pt x="105046" y="8152"/>
                    </a:cubicBezTo>
                    <a:cubicBezTo>
                      <a:pt x="105451" y="36509"/>
                      <a:pt x="105159" y="64874"/>
                      <a:pt x="105471" y="93235"/>
                    </a:cubicBezTo>
                    <a:cubicBezTo>
                      <a:pt x="105556" y="101075"/>
                      <a:pt x="104203" y="104967"/>
                      <a:pt x="94670" y="104712"/>
                    </a:cubicBezTo>
                    <a:cubicBezTo>
                      <a:pt x="66913" y="103963"/>
                      <a:pt x="39119" y="104615"/>
                      <a:pt x="11345" y="104303"/>
                    </a:cubicBezTo>
                    <a:cubicBezTo>
                      <a:pt x="3302" y="104214"/>
                      <a:pt x="-634" y="106271"/>
                      <a:pt x="504" y="115209"/>
                    </a:cubicBezTo>
                    <a:cubicBezTo>
                      <a:pt x="1302" y="121498"/>
                      <a:pt x="1034" y="215511"/>
                      <a:pt x="83" y="256054"/>
                    </a:cubicBezTo>
                    <a:cubicBezTo>
                      <a:pt x="-298" y="272351"/>
                      <a:pt x="58" y="284658"/>
                      <a:pt x="14314" y="295115"/>
                    </a:cubicBezTo>
                    <a:cubicBezTo>
                      <a:pt x="19125" y="298974"/>
                      <a:pt x="24228" y="303040"/>
                      <a:pt x="28925" y="307576"/>
                    </a:cubicBezTo>
                    <a:cubicBezTo>
                      <a:pt x="33737" y="311436"/>
                      <a:pt x="37061" y="313396"/>
                      <a:pt x="42756" y="313367"/>
                    </a:cubicBezTo>
                    <a:cubicBezTo>
                      <a:pt x="75988" y="313201"/>
                      <a:pt x="109221" y="313286"/>
                      <a:pt x="142454" y="313610"/>
                    </a:cubicBezTo>
                    <a:cubicBezTo>
                      <a:pt x="175217" y="313930"/>
                      <a:pt x="175383" y="314266"/>
                      <a:pt x="195778" y="293353"/>
                    </a:cubicBezTo>
                    <a:cubicBezTo>
                      <a:pt x="200322" y="288692"/>
                      <a:pt x="204947" y="287128"/>
                      <a:pt x="211127" y="287193"/>
                    </a:cubicBezTo>
                    <a:cubicBezTo>
                      <a:pt x="226933" y="287359"/>
                      <a:pt x="242740" y="287060"/>
                      <a:pt x="258550" y="286942"/>
                    </a:cubicBezTo>
                    <a:cubicBezTo>
                      <a:pt x="265824" y="283346"/>
                      <a:pt x="264548" y="279478"/>
                      <a:pt x="264378" y="270439"/>
                    </a:cubicBezTo>
                    <a:close/>
                  </a:path>
                </a:pathLst>
              </a:custGeom>
              <a:solidFill>
                <a:srgbClr val="020286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862" name="자유형: 도형 2861">
                <a:extLst>
                  <a:ext uri="{FF2B5EF4-FFF2-40B4-BE49-F238E27FC236}">
                    <a16:creationId xmlns:a16="http://schemas.microsoft.com/office/drawing/2014/main" id="{A96E2339-4018-4576-9154-A9BC21A0F007}"/>
                  </a:ext>
                </a:extLst>
              </p:cNvPr>
              <p:cNvSpPr/>
              <p:nvPr/>
            </p:nvSpPr>
            <p:spPr>
              <a:xfrm>
                <a:off x="4159620" y="2525122"/>
                <a:ext cx="366693" cy="313843"/>
              </a:xfrm>
              <a:custGeom>
                <a:avLst/>
                <a:gdLst>
                  <a:gd name="connsiteX0" fmla="*/ 366563 w 366693"/>
                  <a:gd name="connsiteY0" fmla="*/ 305604 h 313843"/>
                  <a:gd name="connsiteX1" fmla="*/ 366693 w 366693"/>
                  <a:gd name="connsiteY1" fmla="*/ 113403 h 313843"/>
                  <a:gd name="connsiteX2" fmla="*/ 357994 w 366693"/>
                  <a:gd name="connsiteY2" fmla="*/ 104578 h 313843"/>
                  <a:gd name="connsiteX3" fmla="*/ 278378 w 366693"/>
                  <a:gd name="connsiteY3" fmla="*/ 104534 h 313843"/>
                  <a:gd name="connsiteX4" fmla="*/ 261766 w 366693"/>
                  <a:gd name="connsiteY4" fmla="*/ 120628 h 313843"/>
                  <a:gd name="connsiteX5" fmla="*/ 258514 w 366693"/>
                  <a:gd name="connsiteY5" fmla="*/ 130785 h 313843"/>
                  <a:gd name="connsiteX6" fmla="*/ 242809 w 366693"/>
                  <a:gd name="connsiteY6" fmla="*/ 130756 h 313843"/>
                  <a:gd name="connsiteX7" fmla="*/ 223762 w 366693"/>
                  <a:gd name="connsiteY7" fmla="*/ 120672 h 313843"/>
                  <a:gd name="connsiteX8" fmla="*/ 156365 w 366693"/>
                  <a:gd name="connsiteY8" fmla="*/ 7131 h 313843"/>
                  <a:gd name="connsiteX9" fmla="*/ 144013 w 366693"/>
                  <a:gd name="connsiteY9" fmla="*/ 20 h 313843"/>
                  <a:gd name="connsiteX10" fmla="*/ 113834 w 366693"/>
                  <a:gd name="connsiteY10" fmla="*/ 145 h 313843"/>
                  <a:gd name="connsiteX11" fmla="*/ 105042 w 366693"/>
                  <a:gd name="connsiteY11" fmla="*/ 8152 h 313843"/>
                  <a:gd name="connsiteX12" fmla="*/ 105467 w 366693"/>
                  <a:gd name="connsiteY12" fmla="*/ 93235 h 313843"/>
                  <a:gd name="connsiteX13" fmla="*/ 94666 w 366693"/>
                  <a:gd name="connsiteY13" fmla="*/ 104712 h 313843"/>
                  <a:gd name="connsiteX14" fmla="*/ 11341 w 366693"/>
                  <a:gd name="connsiteY14" fmla="*/ 104303 h 313843"/>
                  <a:gd name="connsiteX15" fmla="*/ 504 w 366693"/>
                  <a:gd name="connsiteY15" fmla="*/ 115213 h 313843"/>
                  <a:gd name="connsiteX16" fmla="*/ 83 w 366693"/>
                  <a:gd name="connsiteY16" fmla="*/ 256058 h 313843"/>
                  <a:gd name="connsiteX17" fmla="*/ 14314 w 366693"/>
                  <a:gd name="connsiteY17" fmla="*/ 295119 h 313843"/>
                  <a:gd name="connsiteX18" fmla="*/ 28925 w 366693"/>
                  <a:gd name="connsiteY18" fmla="*/ 307580 h 313843"/>
                  <a:gd name="connsiteX19" fmla="*/ 42756 w 366693"/>
                  <a:gd name="connsiteY19" fmla="*/ 313371 h 313843"/>
                  <a:gd name="connsiteX20" fmla="*/ 142454 w 366693"/>
                  <a:gd name="connsiteY20" fmla="*/ 313614 h 313843"/>
                  <a:gd name="connsiteX21" fmla="*/ 195778 w 366693"/>
                  <a:gd name="connsiteY21" fmla="*/ 293357 h 313843"/>
                  <a:gd name="connsiteX22" fmla="*/ 211127 w 366693"/>
                  <a:gd name="connsiteY22" fmla="*/ 287197 h 313843"/>
                  <a:gd name="connsiteX23" fmla="*/ 258550 w 366693"/>
                  <a:gd name="connsiteY23" fmla="*/ 286946 h 313843"/>
                  <a:gd name="connsiteX24" fmla="*/ 261491 w 366693"/>
                  <a:gd name="connsiteY24" fmla="*/ 305713 h 313843"/>
                  <a:gd name="connsiteX25" fmla="*/ 269371 w 366693"/>
                  <a:gd name="connsiteY25" fmla="*/ 313841 h 313843"/>
                  <a:gd name="connsiteX26" fmla="*/ 359039 w 366693"/>
                  <a:gd name="connsiteY26" fmla="*/ 313460 h 313843"/>
                  <a:gd name="connsiteX27" fmla="*/ 366563 w 366693"/>
                  <a:gd name="connsiteY27" fmla="*/ 305604 h 313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66693" h="313843">
                    <a:moveTo>
                      <a:pt x="366563" y="305604"/>
                    </a:moveTo>
                    <a:cubicBezTo>
                      <a:pt x="366349" y="296147"/>
                      <a:pt x="366401" y="168015"/>
                      <a:pt x="366693" y="113403"/>
                    </a:cubicBezTo>
                    <a:cubicBezTo>
                      <a:pt x="366729" y="106862"/>
                      <a:pt x="365101" y="104473"/>
                      <a:pt x="357994" y="104578"/>
                    </a:cubicBezTo>
                    <a:cubicBezTo>
                      <a:pt x="331463" y="104967"/>
                      <a:pt x="304917" y="104663"/>
                      <a:pt x="278378" y="104534"/>
                    </a:cubicBezTo>
                    <a:cubicBezTo>
                      <a:pt x="261928" y="104457"/>
                      <a:pt x="261944" y="104388"/>
                      <a:pt x="261766" y="120628"/>
                    </a:cubicBezTo>
                    <a:cubicBezTo>
                      <a:pt x="261721" y="124584"/>
                      <a:pt x="262446" y="129027"/>
                      <a:pt x="258514" y="130785"/>
                    </a:cubicBezTo>
                    <a:cubicBezTo>
                      <a:pt x="253897" y="131198"/>
                      <a:pt x="249398" y="130829"/>
                      <a:pt x="242809" y="130756"/>
                    </a:cubicBezTo>
                    <a:cubicBezTo>
                      <a:pt x="233575" y="130655"/>
                      <a:pt x="227537" y="129015"/>
                      <a:pt x="223762" y="120672"/>
                    </a:cubicBezTo>
                    <a:cubicBezTo>
                      <a:pt x="222762" y="118461"/>
                      <a:pt x="177380" y="42996"/>
                      <a:pt x="156365" y="7131"/>
                    </a:cubicBezTo>
                    <a:cubicBezTo>
                      <a:pt x="153348" y="1980"/>
                      <a:pt x="149877" y="-215"/>
                      <a:pt x="144013" y="20"/>
                    </a:cubicBezTo>
                    <a:cubicBezTo>
                      <a:pt x="133958" y="421"/>
                      <a:pt x="125088" y="554"/>
                      <a:pt x="113834" y="145"/>
                    </a:cubicBezTo>
                    <a:cubicBezTo>
                      <a:pt x="106633" y="-559"/>
                      <a:pt x="104941" y="1174"/>
                      <a:pt x="105042" y="8152"/>
                    </a:cubicBezTo>
                    <a:cubicBezTo>
                      <a:pt x="105447" y="36509"/>
                      <a:pt x="105155" y="64874"/>
                      <a:pt x="105467" y="93235"/>
                    </a:cubicBezTo>
                    <a:cubicBezTo>
                      <a:pt x="105552" y="101075"/>
                      <a:pt x="104199" y="104967"/>
                      <a:pt x="94666" y="104712"/>
                    </a:cubicBezTo>
                    <a:cubicBezTo>
                      <a:pt x="66909" y="103963"/>
                      <a:pt x="39115" y="104615"/>
                      <a:pt x="11341" y="104303"/>
                    </a:cubicBezTo>
                    <a:cubicBezTo>
                      <a:pt x="3302" y="104218"/>
                      <a:pt x="-634" y="106275"/>
                      <a:pt x="504" y="115213"/>
                    </a:cubicBezTo>
                    <a:cubicBezTo>
                      <a:pt x="1302" y="121502"/>
                      <a:pt x="1034" y="215511"/>
                      <a:pt x="83" y="256058"/>
                    </a:cubicBezTo>
                    <a:cubicBezTo>
                      <a:pt x="-298" y="272355"/>
                      <a:pt x="58" y="284662"/>
                      <a:pt x="14314" y="295119"/>
                    </a:cubicBezTo>
                    <a:cubicBezTo>
                      <a:pt x="19125" y="298978"/>
                      <a:pt x="24228" y="303044"/>
                      <a:pt x="28925" y="307580"/>
                    </a:cubicBezTo>
                    <a:cubicBezTo>
                      <a:pt x="33737" y="311440"/>
                      <a:pt x="37061" y="313400"/>
                      <a:pt x="42756" y="313371"/>
                    </a:cubicBezTo>
                    <a:cubicBezTo>
                      <a:pt x="75988" y="313205"/>
                      <a:pt x="109221" y="313290"/>
                      <a:pt x="142454" y="313614"/>
                    </a:cubicBezTo>
                    <a:cubicBezTo>
                      <a:pt x="175217" y="313934"/>
                      <a:pt x="175383" y="314270"/>
                      <a:pt x="195778" y="293357"/>
                    </a:cubicBezTo>
                    <a:cubicBezTo>
                      <a:pt x="200322" y="288696"/>
                      <a:pt x="204947" y="287133"/>
                      <a:pt x="211127" y="287197"/>
                    </a:cubicBezTo>
                    <a:cubicBezTo>
                      <a:pt x="226933" y="287363"/>
                      <a:pt x="242740" y="287064"/>
                      <a:pt x="258550" y="286946"/>
                    </a:cubicBezTo>
                    <a:cubicBezTo>
                      <a:pt x="265054" y="292276"/>
                      <a:pt x="260984" y="299460"/>
                      <a:pt x="261491" y="305713"/>
                    </a:cubicBezTo>
                    <a:cubicBezTo>
                      <a:pt x="261948" y="311342"/>
                      <a:pt x="263115" y="313926"/>
                      <a:pt x="269371" y="313841"/>
                    </a:cubicBezTo>
                    <a:cubicBezTo>
                      <a:pt x="299259" y="313424"/>
                      <a:pt x="329155" y="313047"/>
                      <a:pt x="359039" y="313460"/>
                    </a:cubicBezTo>
                    <a:cubicBezTo>
                      <a:pt x="365956" y="313558"/>
                      <a:pt x="366685" y="310921"/>
                      <a:pt x="366563" y="305604"/>
                    </a:cubicBezTo>
                    <a:close/>
                  </a:path>
                </a:pathLst>
              </a:custGeom>
              <a:solidFill>
                <a:srgbClr val="37379A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863" name="자유형: 도형 2862">
                <a:extLst>
                  <a:ext uri="{FF2B5EF4-FFF2-40B4-BE49-F238E27FC236}">
                    <a16:creationId xmlns:a16="http://schemas.microsoft.com/office/drawing/2014/main" id="{215D4E85-877D-4B60-9220-FC26FEF15393}"/>
                  </a:ext>
                </a:extLst>
              </p:cNvPr>
              <p:cNvSpPr/>
              <p:nvPr/>
            </p:nvSpPr>
            <p:spPr>
              <a:xfrm>
                <a:off x="4421083" y="2629649"/>
                <a:ext cx="105233" cy="209320"/>
              </a:xfrm>
              <a:custGeom>
                <a:avLst/>
                <a:gdLst>
                  <a:gd name="connsiteX0" fmla="*/ 307 w 105233"/>
                  <a:gd name="connsiteY0" fmla="*/ 16104 h 209320"/>
                  <a:gd name="connsiteX1" fmla="*/ 16919 w 105233"/>
                  <a:gd name="connsiteY1" fmla="*/ 10 h 209320"/>
                  <a:gd name="connsiteX2" fmla="*/ 96534 w 105233"/>
                  <a:gd name="connsiteY2" fmla="*/ 55 h 209320"/>
                  <a:gd name="connsiteX3" fmla="*/ 105233 w 105233"/>
                  <a:gd name="connsiteY3" fmla="*/ 8880 h 209320"/>
                  <a:gd name="connsiteX4" fmla="*/ 105104 w 105233"/>
                  <a:gd name="connsiteY4" fmla="*/ 201081 h 209320"/>
                  <a:gd name="connsiteX5" fmla="*/ 97579 w 105233"/>
                  <a:gd name="connsiteY5" fmla="*/ 208937 h 209320"/>
                  <a:gd name="connsiteX6" fmla="*/ 7912 w 105233"/>
                  <a:gd name="connsiteY6" fmla="*/ 209318 h 209320"/>
                  <a:gd name="connsiteX7" fmla="*/ 31 w 105233"/>
                  <a:gd name="connsiteY7" fmla="*/ 201190 h 209320"/>
                  <a:gd name="connsiteX8" fmla="*/ 307 w 105233"/>
                  <a:gd name="connsiteY8" fmla="*/ 16104 h 209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5233" h="209320">
                    <a:moveTo>
                      <a:pt x="307" y="16104"/>
                    </a:moveTo>
                    <a:cubicBezTo>
                      <a:pt x="485" y="-135"/>
                      <a:pt x="473" y="-66"/>
                      <a:pt x="16919" y="10"/>
                    </a:cubicBezTo>
                    <a:cubicBezTo>
                      <a:pt x="43457" y="136"/>
                      <a:pt x="70000" y="444"/>
                      <a:pt x="96534" y="55"/>
                    </a:cubicBezTo>
                    <a:cubicBezTo>
                      <a:pt x="103642" y="-50"/>
                      <a:pt x="105266" y="2339"/>
                      <a:pt x="105233" y="8880"/>
                    </a:cubicBezTo>
                    <a:cubicBezTo>
                      <a:pt x="104942" y="63488"/>
                      <a:pt x="104889" y="191624"/>
                      <a:pt x="105104" y="201081"/>
                    </a:cubicBezTo>
                    <a:cubicBezTo>
                      <a:pt x="105225" y="206394"/>
                      <a:pt x="104496" y="209034"/>
                      <a:pt x="97579" y="208937"/>
                    </a:cubicBezTo>
                    <a:cubicBezTo>
                      <a:pt x="67696" y="208524"/>
                      <a:pt x="37800" y="208901"/>
                      <a:pt x="7912" y="209318"/>
                    </a:cubicBezTo>
                    <a:cubicBezTo>
                      <a:pt x="1655" y="209407"/>
                      <a:pt x="489" y="206823"/>
                      <a:pt x="31" y="201190"/>
                    </a:cubicBezTo>
                    <a:cubicBezTo>
                      <a:pt x="-107" y="174275"/>
                      <a:pt x="254" y="20859"/>
                      <a:pt x="307" y="16104"/>
                    </a:cubicBezTo>
                    <a:close/>
                  </a:path>
                </a:pathLst>
              </a:custGeom>
              <a:solidFill>
                <a:srgbClr val="0B1862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864" name="자유형: 도형 2863">
                <a:extLst>
                  <a:ext uri="{FF2B5EF4-FFF2-40B4-BE49-F238E27FC236}">
                    <a16:creationId xmlns:a16="http://schemas.microsoft.com/office/drawing/2014/main" id="{97A8B530-9AD9-4498-963A-4C3D7878FA34}"/>
                  </a:ext>
                </a:extLst>
              </p:cNvPr>
              <p:cNvSpPr/>
              <p:nvPr/>
            </p:nvSpPr>
            <p:spPr>
              <a:xfrm>
                <a:off x="4514768" y="2781813"/>
                <a:ext cx="775" cy="996"/>
              </a:xfrm>
              <a:custGeom>
                <a:avLst/>
                <a:gdLst>
                  <a:gd name="connsiteX0" fmla="*/ 347 w 775"/>
                  <a:gd name="connsiteY0" fmla="*/ 991 h 996"/>
                  <a:gd name="connsiteX1" fmla="*/ 3 w 775"/>
                  <a:gd name="connsiteY1" fmla="*/ 380 h 996"/>
                  <a:gd name="connsiteX2" fmla="*/ 400 w 775"/>
                  <a:gd name="connsiteY2" fmla="*/ 11 h 996"/>
                  <a:gd name="connsiteX3" fmla="*/ 772 w 775"/>
                  <a:gd name="connsiteY3" fmla="*/ 623 h 996"/>
                  <a:gd name="connsiteX4" fmla="*/ 347 w 775"/>
                  <a:gd name="connsiteY4" fmla="*/ 991 h 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5" h="996">
                    <a:moveTo>
                      <a:pt x="347" y="991"/>
                    </a:moveTo>
                    <a:cubicBezTo>
                      <a:pt x="76" y="898"/>
                      <a:pt x="-18" y="663"/>
                      <a:pt x="3" y="380"/>
                    </a:cubicBezTo>
                    <a:cubicBezTo>
                      <a:pt x="19" y="149"/>
                      <a:pt x="128" y="-50"/>
                      <a:pt x="400" y="11"/>
                    </a:cubicBezTo>
                    <a:cubicBezTo>
                      <a:pt x="707" y="80"/>
                      <a:pt x="796" y="339"/>
                      <a:pt x="772" y="623"/>
                    </a:cubicBezTo>
                    <a:cubicBezTo>
                      <a:pt x="756" y="849"/>
                      <a:pt x="659" y="1032"/>
                      <a:pt x="347" y="991"/>
                    </a:cubicBezTo>
                    <a:close/>
                  </a:path>
                </a:pathLst>
              </a:custGeom>
              <a:solidFill>
                <a:srgbClr val="0087B2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865" name="자유형: 도형 2864">
                <a:extLst>
                  <a:ext uri="{FF2B5EF4-FFF2-40B4-BE49-F238E27FC236}">
                    <a16:creationId xmlns:a16="http://schemas.microsoft.com/office/drawing/2014/main" id="{8C95471C-4724-4893-AE28-B2A4ACBF7310}"/>
                  </a:ext>
                </a:extLst>
              </p:cNvPr>
              <p:cNvSpPr/>
              <p:nvPr/>
            </p:nvSpPr>
            <p:spPr>
              <a:xfrm>
                <a:off x="4186346" y="2551376"/>
                <a:ext cx="235039" cy="261621"/>
              </a:xfrm>
              <a:custGeom>
                <a:avLst/>
                <a:gdLst>
                  <a:gd name="connsiteX0" fmla="*/ 222218 w 235039"/>
                  <a:gd name="connsiteY0" fmla="*/ 130037 h 261621"/>
                  <a:gd name="connsiteX1" fmla="*/ 235007 w 235039"/>
                  <a:gd name="connsiteY1" fmla="*/ 143830 h 261621"/>
                  <a:gd name="connsiteX2" fmla="*/ 235027 w 235039"/>
                  <a:gd name="connsiteY2" fmla="*/ 225256 h 261621"/>
                  <a:gd name="connsiteX3" fmla="*/ 225628 w 235039"/>
                  <a:gd name="connsiteY3" fmla="*/ 234980 h 261621"/>
                  <a:gd name="connsiteX4" fmla="*/ 166930 w 235039"/>
                  <a:gd name="connsiteY4" fmla="*/ 234919 h 261621"/>
                  <a:gd name="connsiteX5" fmla="*/ 159028 w 235039"/>
                  <a:gd name="connsiteY5" fmla="*/ 240447 h 261621"/>
                  <a:gd name="connsiteX6" fmla="*/ 107851 w 235039"/>
                  <a:gd name="connsiteY6" fmla="*/ 261296 h 261621"/>
                  <a:gd name="connsiteX7" fmla="*/ 24105 w 235039"/>
                  <a:gd name="connsiteY7" fmla="*/ 260773 h 261621"/>
                  <a:gd name="connsiteX8" fmla="*/ 0 w 235039"/>
                  <a:gd name="connsiteY8" fmla="*/ 237207 h 261621"/>
                  <a:gd name="connsiteX9" fmla="*/ 20 w 235039"/>
                  <a:gd name="connsiteY9" fmla="*/ 110747 h 261621"/>
                  <a:gd name="connsiteX10" fmla="*/ 6176 w 235039"/>
                  <a:gd name="connsiteY10" fmla="*/ 104316 h 261621"/>
                  <a:gd name="connsiteX11" fmla="*/ 95381 w 235039"/>
                  <a:gd name="connsiteY11" fmla="*/ 104600 h 261621"/>
                  <a:gd name="connsiteX12" fmla="*/ 104749 w 235039"/>
                  <a:gd name="connsiteY12" fmla="*/ 95431 h 261621"/>
                  <a:gd name="connsiteX13" fmla="*/ 104732 w 235039"/>
                  <a:gd name="connsiteY13" fmla="*/ 9032 h 261621"/>
                  <a:gd name="connsiteX14" fmla="*/ 107191 w 235039"/>
                  <a:gd name="connsiteY14" fmla="*/ 256 h 261621"/>
                  <a:gd name="connsiteX15" fmla="*/ 113893 w 235039"/>
                  <a:gd name="connsiteY15" fmla="*/ 6181 h 261621"/>
                  <a:gd name="connsiteX16" fmla="*/ 179545 w 235039"/>
                  <a:gd name="connsiteY16" fmla="*/ 116648 h 261621"/>
                  <a:gd name="connsiteX17" fmla="*/ 204160 w 235039"/>
                  <a:gd name="connsiteY17" fmla="*/ 130936 h 261621"/>
                  <a:gd name="connsiteX18" fmla="*/ 222218 w 235039"/>
                  <a:gd name="connsiteY18" fmla="*/ 130037 h 261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35039" h="261621">
                    <a:moveTo>
                      <a:pt x="222218" y="130037"/>
                    </a:moveTo>
                    <a:cubicBezTo>
                      <a:pt x="234942" y="131033"/>
                      <a:pt x="235011" y="131033"/>
                      <a:pt x="235007" y="143830"/>
                    </a:cubicBezTo>
                    <a:cubicBezTo>
                      <a:pt x="234995" y="170972"/>
                      <a:pt x="234602" y="198118"/>
                      <a:pt x="235027" y="225256"/>
                    </a:cubicBezTo>
                    <a:cubicBezTo>
                      <a:pt x="235145" y="232720"/>
                      <a:pt x="234525" y="236859"/>
                      <a:pt x="225628" y="234980"/>
                    </a:cubicBezTo>
                    <a:cubicBezTo>
                      <a:pt x="223733" y="234579"/>
                      <a:pt x="184190" y="235648"/>
                      <a:pt x="166930" y="234919"/>
                    </a:cubicBezTo>
                    <a:cubicBezTo>
                      <a:pt x="162827" y="234745"/>
                      <a:pt x="160863" y="237957"/>
                      <a:pt x="159028" y="240447"/>
                    </a:cubicBezTo>
                    <a:cubicBezTo>
                      <a:pt x="146158" y="257942"/>
                      <a:pt x="129586" y="263049"/>
                      <a:pt x="107851" y="261296"/>
                    </a:cubicBezTo>
                    <a:cubicBezTo>
                      <a:pt x="80101" y="259052"/>
                      <a:pt x="52036" y="260769"/>
                      <a:pt x="24105" y="260773"/>
                    </a:cubicBezTo>
                    <a:cubicBezTo>
                      <a:pt x="15993" y="260773"/>
                      <a:pt x="-12" y="245133"/>
                      <a:pt x="0" y="237207"/>
                    </a:cubicBezTo>
                    <a:cubicBezTo>
                      <a:pt x="53" y="195053"/>
                      <a:pt x="231" y="152902"/>
                      <a:pt x="20" y="110747"/>
                    </a:cubicBezTo>
                    <a:cubicBezTo>
                      <a:pt x="-4" y="105645"/>
                      <a:pt x="498" y="104235"/>
                      <a:pt x="6176" y="104316"/>
                    </a:cubicBezTo>
                    <a:cubicBezTo>
                      <a:pt x="35906" y="104737"/>
                      <a:pt x="65648" y="104409"/>
                      <a:pt x="95381" y="104600"/>
                    </a:cubicBezTo>
                    <a:cubicBezTo>
                      <a:pt x="102043" y="104644"/>
                      <a:pt x="104996" y="103984"/>
                      <a:pt x="104749" y="95431"/>
                    </a:cubicBezTo>
                    <a:cubicBezTo>
                      <a:pt x="103918" y="66653"/>
                      <a:pt x="104514" y="37834"/>
                      <a:pt x="104732" y="9032"/>
                    </a:cubicBezTo>
                    <a:cubicBezTo>
                      <a:pt x="104757" y="6002"/>
                      <a:pt x="102659" y="1657"/>
                      <a:pt x="107191" y="256"/>
                    </a:cubicBezTo>
                    <a:cubicBezTo>
                      <a:pt x="111787" y="-1166"/>
                      <a:pt x="112395" y="3690"/>
                      <a:pt x="113893" y="6181"/>
                    </a:cubicBezTo>
                    <a:cubicBezTo>
                      <a:pt x="135981" y="42884"/>
                      <a:pt x="158340" y="79438"/>
                      <a:pt x="179545" y="116648"/>
                    </a:cubicBezTo>
                    <a:cubicBezTo>
                      <a:pt x="185531" y="127153"/>
                      <a:pt x="191945" y="132693"/>
                      <a:pt x="204160" y="130936"/>
                    </a:cubicBezTo>
                    <a:cubicBezTo>
                      <a:pt x="210097" y="130085"/>
                      <a:pt x="216196" y="130304"/>
                      <a:pt x="222218" y="130037"/>
                    </a:cubicBezTo>
                    <a:close/>
                  </a:path>
                </a:pathLst>
              </a:custGeom>
              <a:solidFill>
                <a:srgbClr val="FCFBFE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866" name="자유형: 도형 2865">
                <a:extLst>
                  <a:ext uri="{FF2B5EF4-FFF2-40B4-BE49-F238E27FC236}">
                    <a16:creationId xmlns:a16="http://schemas.microsoft.com/office/drawing/2014/main" id="{BE79B14B-A3BA-4D65-A630-D097296360C4}"/>
                  </a:ext>
                </a:extLst>
              </p:cNvPr>
              <p:cNvSpPr/>
              <p:nvPr/>
            </p:nvSpPr>
            <p:spPr>
              <a:xfrm>
                <a:off x="4447575" y="2655801"/>
                <a:ext cx="52426" cy="156743"/>
              </a:xfrm>
              <a:custGeom>
                <a:avLst/>
                <a:gdLst>
                  <a:gd name="connsiteX0" fmla="*/ 51944 w 52426"/>
                  <a:gd name="connsiteY0" fmla="*/ 153614 h 156743"/>
                  <a:gd name="connsiteX1" fmla="*/ 47809 w 52426"/>
                  <a:gd name="connsiteY1" fmla="*/ 156737 h 156743"/>
                  <a:gd name="connsiteX2" fmla="*/ 5760 w 52426"/>
                  <a:gd name="connsiteY2" fmla="*/ 156644 h 156743"/>
                  <a:gd name="connsiteX3" fmla="*/ 1 w 52426"/>
                  <a:gd name="connsiteY3" fmla="*/ 150184 h 156743"/>
                  <a:gd name="connsiteX4" fmla="*/ 54 w 52426"/>
                  <a:gd name="connsiteY4" fmla="*/ 63242 h 156743"/>
                  <a:gd name="connsiteX5" fmla="*/ 13 w 52426"/>
                  <a:gd name="connsiteY5" fmla="*/ 7448 h 156743"/>
                  <a:gd name="connsiteX6" fmla="*/ 7696 w 52426"/>
                  <a:gd name="connsiteY6" fmla="*/ 53 h 156743"/>
                  <a:gd name="connsiteX7" fmla="*/ 46125 w 52426"/>
                  <a:gd name="connsiteY7" fmla="*/ 118 h 156743"/>
                  <a:gd name="connsiteX8" fmla="*/ 52426 w 52426"/>
                  <a:gd name="connsiteY8" fmla="*/ 5459 h 156743"/>
                  <a:gd name="connsiteX9" fmla="*/ 51940 w 52426"/>
                  <a:gd name="connsiteY9" fmla="*/ 151780 h 156743"/>
                  <a:gd name="connsiteX10" fmla="*/ 51944 w 52426"/>
                  <a:gd name="connsiteY10" fmla="*/ 153614 h 15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2426" h="156743">
                    <a:moveTo>
                      <a:pt x="51944" y="153614"/>
                    </a:moveTo>
                    <a:cubicBezTo>
                      <a:pt x="52171" y="156802"/>
                      <a:pt x="50251" y="156769"/>
                      <a:pt x="47809" y="156737"/>
                    </a:cubicBezTo>
                    <a:cubicBezTo>
                      <a:pt x="33793" y="156571"/>
                      <a:pt x="19768" y="156312"/>
                      <a:pt x="5760" y="156644"/>
                    </a:cubicBezTo>
                    <a:cubicBezTo>
                      <a:pt x="447" y="156769"/>
                      <a:pt x="-27" y="154651"/>
                      <a:pt x="1" y="150184"/>
                    </a:cubicBezTo>
                    <a:cubicBezTo>
                      <a:pt x="183" y="121204"/>
                      <a:pt x="58" y="92223"/>
                      <a:pt x="54" y="63242"/>
                    </a:cubicBezTo>
                    <a:cubicBezTo>
                      <a:pt x="54" y="44645"/>
                      <a:pt x="252" y="26045"/>
                      <a:pt x="13" y="7448"/>
                    </a:cubicBezTo>
                    <a:cubicBezTo>
                      <a:pt x="-60" y="1652"/>
                      <a:pt x="1082" y="-364"/>
                      <a:pt x="7696" y="53"/>
                    </a:cubicBezTo>
                    <a:cubicBezTo>
                      <a:pt x="20457" y="859"/>
                      <a:pt x="33311" y="195"/>
                      <a:pt x="46125" y="118"/>
                    </a:cubicBezTo>
                    <a:cubicBezTo>
                      <a:pt x="49773" y="97"/>
                      <a:pt x="52458" y="320"/>
                      <a:pt x="52426" y="5459"/>
                    </a:cubicBezTo>
                    <a:cubicBezTo>
                      <a:pt x="52118" y="54231"/>
                      <a:pt x="52066" y="103008"/>
                      <a:pt x="51940" y="151780"/>
                    </a:cubicBezTo>
                    <a:cubicBezTo>
                      <a:pt x="51936" y="152391"/>
                      <a:pt x="51940" y="153003"/>
                      <a:pt x="51944" y="153614"/>
                    </a:cubicBezTo>
                    <a:close/>
                  </a:path>
                </a:pathLst>
              </a:custGeom>
              <a:solidFill>
                <a:srgbClr val="37379A"/>
              </a:solidFill>
              <a:ln w="4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2867" name="TextBox 2866">
            <a:extLst>
              <a:ext uri="{FF2B5EF4-FFF2-40B4-BE49-F238E27FC236}">
                <a16:creationId xmlns:a16="http://schemas.microsoft.com/office/drawing/2014/main" id="{E59B281E-1D5E-4A34-B08B-C284C160B8B8}"/>
              </a:ext>
            </a:extLst>
          </p:cNvPr>
          <p:cNvSpPr txBox="1"/>
          <p:nvPr/>
        </p:nvSpPr>
        <p:spPr>
          <a:xfrm>
            <a:off x="642186" y="2033760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4"/>
                </a:solidFill>
                <a:cs typeface="Arial" pitchFamily="34" charset="0"/>
              </a:rPr>
              <a:t>32%</a:t>
            </a:r>
            <a:endParaRPr lang="ko-KR" altLang="en-US" sz="4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2868" name="Group 44">
            <a:extLst>
              <a:ext uri="{FF2B5EF4-FFF2-40B4-BE49-F238E27FC236}">
                <a16:creationId xmlns:a16="http://schemas.microsoft.com/office/drawing/2014/main" id="{1E83F1A2-A5F8-414E-A6C1-C83CC38BE66C}"/>
              </a:ext>
            </a:extLst>
          </p:cNvPr>
          <p:cNvGrpSpPr/>
          <p:nvPr/>
        </p:nvGrpSpPr>
        <p:grpSpPr>
          <a:xfrm>
            <a:off x="2194518" y="1985318"/>
            <a:ext cx="1377983" cy="927880"/>
            <a:chOff x="323529" y="1876742"/>
            <a:chExt cx="2664296" cy="927880"/>
          </a:xfrm>
        </p:grpSpPr>
        <p:sp>
          <p:nvSpPr>
            <p:cNvPr id="2869" name="TextBox 2868">
              <a:extLst>
                <a:ext uri="{FF2B5EF4-FFF2-40B4-BE49-F238E27FC236}">
                  <a16:creationId xmlns:a16="http://schemas.microsoft.com/office/drawing/2014/main" id="{297F83E5-9F6E-4231-8E24-3BBCD925A6F5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70" name="TextBox 2869">
              <a:extLst>
                <a:ext uri="{FF2B5EF4-FFF2-40B4-BE49-F238E27FC236}">
                  <a16:creationId xmlns:a16="http://schemas.microsoft.com/office/drawing/2014/main" id="{2A1554D8-22CE-4B15-BACE-D6B21745CD2D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71" name="TextBox 2870">
            <a:extLst>
              <a:ext uri="{FF2B5EF4-FFF2-40B4-BE49-F238E27FC236}">
                <a16:creationId xmlns:a16="http://schemas.microsoft.com/office/drawing/2014/main" id="{D15DBB3F-88D2-463E-990A-BB42ED5D4AA4}"/>
              </a:ext>
            </a:extLst>
          </p:cNvPr>
          <p:cNvSpPr txBox="1"/>
          <p:nvPr/>
        </p:nvSpPr>
        <p:spPr>
          <a:xfrm>
            <a:off x="764189" y="2964050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/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4"/>
                </a:solidFill>
                <a:cs typeface="Arial" pitchFamily="34" charset="0"/>
              </a:rPr>
              <a:t>Get a PowerPoint Presentation </a:t>
            </a:r>
          </a:p>
        </p:txBody>
      </p:sp>
      <p:sp>
        <p:nvSpPr>
          <p:cNvPr id="2872" name="TextBox 2871">
            <a:extLst>
              <a:ext uri="{FF2B5EF4-FFF2-40B4-BE49-F238E27FC236}">
                <a16:creationId xmlns:a16="http://schemas.microsoft.com/office/drawing/2014/main" id="{8D3CACF4-6B37-4AA7-BB66-CCAAE418DB86}"/>
              </a:ext>
            </a:extLst>
          </p:cNvPr>
          <p:cNvSpPr txBox="1"/>
          <p:nvPr/>
        </p:nvSpPr>
        <p:spPr>
          <a:xfrm>
            <a:off x="4020576" y="2033760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3"/>
                </a:solidFill>
                <a:cs typeface="Arial" pitchFamily="34" charset="0"/>
              </a:rPr>
              <a:t>15%</a:t>
            </a:r>
            <a:endParaRPr lang="ko-KR" altLang="en-US" sz="4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873" name="Group 49">
            <a:extLst>
              <a:ext uri="{FF2B5EF4-FFF2-40B4-BE49-F238E27FC236}">
                <a16:creationId xmlns:a16="http://schemas.microsoft.com/office/drawing/2014/main" id="{B3FA0B47-3054-4B8B-9FF0-AF3FD25BB631}"/>
              </a:ext>
            </a:extLst>
          </p:cNvPr>
          <p:cNvGrpSpPr/>
          <p:nvPr/>
        </p:nvGrpSpPr>
        <p:grpSpPr>
          <a:xfrm>
            <a:off x="5572908" y="1985318"/>
            <a:ext cx="1377983" cy="927880"/>
            <a:chOff x="323529" y="1876742"/>
            <a:chExt cx="2664296" cy="927880"/>
          </a:xfrm>
        </p:grpSpPr>
        <p:sp>
          <p:nvSpPr>
            <p:cNvPr id="2874" name="TextBox 2873">
              <a:extLst>
                <a:ext uri="{FF2B5EF4-FFF2-40B4-BE49-F238E27FC236}">
                  <a16:creationId xmlns:a16="http://schemas.microsoft.com/office/drawing/2014/main" id="{26307187-CF31-49F9-BDE0-DC140A536C8C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75" name="TextBox 2874">
              <a:extLst>
                <a:ext uri="{FF2B5EF4-FFF2-40B4-BE49-F238E27FC236}">
                  <a16:creationId xmlns:a16="http://schemas.microsoft.com/office/drawing/2014/main" id="{DDAE905D-45C1-4CDB-A171-E81C45B0E327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76" name="TextBox 2875">
            <a:extLst>
              <a:ext uri="{FF2B5EF4-FFF2-40B4-BE49-F238E27FC236}">
                <a16:creationId xmlns:a16="http://schemas.microsoft.com/office/drawing/2014/main" id="{22E8E062-B4F9-493E-A460-D25961C7FC3A}"/>
              </a:ext>
            </a:extLst>
          </p:cNvPr>
          <p:cNvSpPr txBox="1"/>
          <p:nvPr/>
        </p:nvSpPr>
        <p:spPr>
          <a:xfrm>
            <a:off x="4130489" y="2964050"/>
            <a:ext cx="28083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3"/>
                </a:solidFill>
                <a:cs typeface="Arial" pitchFamily="34" charset="0"/>
              </a:rPr>
              <a:t>Get a PowerPoint Presentation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3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3"/>
                </a:solidFill>
                <a:cs typeface="Arial" pitchFamily="34" charset="0"/>
              </a:rPr>
              <a:t>Get a PowerPoint Presentation </a:t>
            </a:r>
          </a:p>
          <a:p>
            <a:pPr marL="171459" indent="-171459">
              <a:buFont typeface="Wingdings" pitchFamily="2" charset="2"/>
              <a:buChar char="v"/>
            </a:pPr>
            <a:r>
              <a:rPr lang="en-US" altLang="ko-KR" sz="1200" dirty="0">
                <a:solidFill>
                  <a:schemeClr val="accent3"/>
                </a:solidFill>
                <a:cs typeface="Arial" pitchFamily="34" charset="0"/>
              </a:rPr>
              <a:t>Get a PowerPoint Presentation </a:t>
            </a:r>
          </a:p>
        </p:txBody>
      </p:sp>
      <p:sp>
        <p:nvSpPr>
          <p:cNvPr id="2877" name="TextBox 2876">
            <a:extLst>
              <a:ext uri="{FF2B5EF4-FFF2-40B4-BE49-F238E27FC236}">
                <a16:creationId xmlns:a16="http://schemas.microsoft.com/office/drawing/2014/main" id="{285A0ACD-CD9E-4966-8ACC-320523962184}"/>
              </a:ext>
            </a:extLst>
          </p:cNvPr>
          <p:cNvSpPr txBox="1"/>
          <p:nvPr/>
        </p:nvSpPr>
        <p:spPr>
          <a:xfrm>
            <a:off x="642186" y="3919696"/>
            <a:ext cx="61597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  <a:r>
              <a:rPr lang="en-US" altLang="ko-KR" sz="1400" b="1" dirty="0"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400" b="1" dirty="0">
              <a:cs typeface="Arial" pitchFamily="34" charset="0"/>
            </a:endParaRPr>
          </a:p>
        </p:txBody>
      </p:sp>
      <p:sp>
        <p:nvSpPr>
          <p:cNvPr id="2878" name="Rounded Rectangle 2">
            <a:extLst>
              <a:ext uri="{FF2B5EF4-FFF2-40B4-BE49-F238E27FC236}">
                <a16:creationId xmlns:a16="http://schemas.microsoft.com/office/drawing/2014/main" id="{E46FF6B3-62F6-4AC8-8810-5712FBEF085A}"/>
              </a:ext>
            </a:extLst>
          </p:cNvPr>
          <p:cNvSpPr>
            <a:spLocks noChangeAspect="1"/>
          </p:cNvSpPr>
          <p:nvPr/>
        </p:nvSpPr>
        <p:spPr>
          <a:xfrm>
            <a:off x="2888694" y="5078364"/>
            <a:ext cx="566911" cy="720000"/>
          </a:xfrm>
          <a:custGeom>
            <a:avLst/>
            <a:gdLst/>
            <a:ahLst/>
            <a:cxnLst/>
            <a:rect l="l" t="t" r="r" b="b"/>
            <a:pathLst>
              <a:path w="3061657" h="3888432">
                <a:moveTo>
                  <a:pt x="414828" y="3226712"/>
                </a:moveTo>
                <a:lnTo>
                  <a:pt x="2646828" y="3226712"/>
                </a:lnTo>
                <a:lnTo>
                  <a:pt x="2646828" y="3406712"/>
                </a:lnTo>
                <a:lnTo>
                  <a:pt x="414828" y="3406712"/>
                </a:lnTo>
                <a:close/>
                <a:moveTo>
                  <a:pt x="2247150" y="1785874"/>
                </a:moveTo>
                <a:lnTo>
                  <a:pt x="2535180" y="1785874"/>
                </a:lnTo>
                <a:cubicBezTo>
                  <a:pt x="2574949" y="1785874"/>
                  <a:pt x="2607189" y="1818114"/>
                  <a:pt x="2607189" y="1857883"/>
                </a:cubicBezTo>
                <a:lnTo>
                  <a:pt x="2607189" y="2145913"/>
                </a:lnTo>
                <a:cubicBezTo>
                  <a:pt x="2607189" y="2185682"/>
                  <a:pt x="2574949" y="2217922"/>
                  <a:pt x="2535180" y="2217922"/>
                </a:cubicBezTo>
                <a:lnTo>
                  <a:pt x="2247150" y="2217922"/>
                </a:lnTo>
                <a:cubicBezTo>
                  <a:pt x="2207381" y="2217922"/>
                  <a:pt x="2175141" y="2185682"/>
                  <a:pt x="2175141" y="2145913"/>
                </a:cubicBezTo>
                <a:lnTo>
                  <a:pt x="2175141" y="1857883"/>
                </a:lnTo>
                <a:cubicBezTo>
                  <a:pt x="2175141" y="1818114"/>
                  <a:pt x="2207381" y="1785874"/>
                  <a:pt x="2247150" y="1785874"/>
                </a:cubicBezTo>
                <a:close/>
                <a:moveTo>
                  <a:pt x="1693748" y="1785874"/>
                </a:moveTo>
                <a:lnTo>
                  <a:pt x="1981778" y="1785874"/>
                </a:lnTo>
                <a:cubicBezTo>
                  <a:pt x="2021547" y="1785874"/>
                  <a:pt x="2053787" y="1818114"/>
                  <a:pt x="2053787" y="1857883"/>
                </a:cubicBezTo>
                <a:lnTo>
                  <a:pt x="2053787" y="2145913"/>
                </a:lnTo>
                <a:cubicBezTo>
                  <a:pt x="2053787" y="2185682"/>
                  <a:pt x="2021547" y="2217922"/>
                  <a:pt x="1981778" y="2217922"/>
                </a:cubicBezTo>
                <a:lnTo>
                  <a:pt x="1693748" y="2217922"/>
                </a:lnTo>
                <a:cubicBezTo>
                  <a:pt x="1653979" y="2217922"/>
                  <a:pt x="1621739" y="2185682"/>
                  <a:pt x="1621739" y="2145913"/>
                </a:cubicBezTo>
                <a:lnTo>
                  <a:pt x="1621739" y="1857883"/>
                </a:lnTo>
                <a:cubicBezTo>
                  <a:pt x="1621739" y="1818114"/>
                  <a:pt x="1653979" y="1785874"/>
                  <a:pt x="1693748" y="1785874"/>
                </a:cubicBezTo>
                <a:close/>
                <a:moveTo>
                  <a:pt x="1140346" y="1785874"/>
                </a:moveTo>
                <a:lnTo>
                  <a:pt x="1428376" y="1785874"/>
                </a:lnTo>
                <a:cubicBezTo>
                  <a:pt x="1468145" y="1785874"/>
                  <a:pt x="1500385" y="1818114"/>
                  <a:pt x="1500385" y="1857883"/>
                </a:cubicBezTo>
                <a:lnTo>
                  <a:pt x="1500385" y="2145913"/>
                </a:lnTo>
                <a:cubicBezTo>
                  <a:pt x="1500385" y="2185682"/>
                  <a:pt x="1468145" y="2217922"/>
                  <a:pt x="1428376" y="2217922"/>
                </a:cubicBezTo>
                <a:lnTo>
                  <a:pt x="1140346" y="2217922"/>
                </a:lnTo>
                <a:cubicBezTo>
                  <a:pt x="1100577" y="2217922"/>
                  <a:pt x="1068337" y="2185682"/>
                  <a:pt x="1068337" y="2145913"/>
                </a:cubicBezTo>
                <a:lnTo>
                  <a:pt x="1068337" y="1857883"/>
                </a:lnTo>
                <a:cubicBezTo>
                  <a:pt x="1068337" y="1818114"/>
                  <a:pt x="1100577" y="1785874"/>
                  <a:pt x="1140346" y="1785874"/>
                </a:cubicBezTo>
                <a:close/>
                <a:moveTo>
                  <a:pt x="586944" y="1785874"/>
                </a:moveTo>
                <a:lnTo>
                  <a:pt x="874974" y="1785874"/>
                </a:lnTo>
                <a:cubicBezTo>
                  <a:pt x="914743" y="1785874"/>
                  <a:pt x="946983" y="1818114"/>
                  <a:pt x="946983" y="1857883"/>
                </a:cubicBezTo>
                <a:lnTo>
                  <a:pt x="946983" y="2145913"/>
                </a:lnTo>
                <a:cubicBezTo>
                  <a:pt x="946983" y="2185682"/>
                  <a:pt x="914743" y="2217922"/>
                  <a:pt x="874974" y="2217922"/>
                </a:cubicBezTo>
                <a:lnTo>
                  <a:pt x="586944" y="2217922"/>
                </a:lnTo>
                <a:cubicBezTo>
                  <a:pt x="547175" y="2217922"/>
                  <a:pt x="514935" y="2185682"/>
                  <a:pt x="514935" y="2145913"/>
                </a:cubicBezTo>
                <a:lnTo>
                  <a:pt x="514935" y="1857883"/>
                </a:lnTo>
                <a:cubicBezTo>
                  <a:pt x="514935" y="1818114"/>
                  <a:pt x="547175" y="1785874"/>
                  <a:pt x="586944" y="1785874"/>
                </a:cubicBezTo>
                <a:close/>
                <a:moveTo>
                  <a:pt x="2243400" y="1201426"/>
                </a:moveTo>
                <a:lnTo>
                  <a:pt x="2531430" y="1201426"/>
                </a:lnTo>
                <a:cubicBezTo>
                  <a:pt x="2571199" y="1201426"/>
                  <a:pt x="2603439" y="1233666"/>
                  <a:pt x="2603439" y="1273435"/>
                </a:cubicBezTo>
                <a:lnTo>
                  <a:pt x="2603439" y="1561465"/>
                </a:lnTo>
                <a:cubicBezTo>
                  <a:pt x="2603439" y="1601234"/>
                  <a:pt x="2571199" y="1633474"/>
                  <a:pt x="2531430" y="1633474"/>
                </a:cubicBezTo>
                <a:lnTo>
                  <a:pt x="2243400" y="1633474"/>
                </a:lnTo>
                <a:cubicBezTo>
                  <a:pt x="2203631" y="1633474"/>
                  <a:pt x="2171391" y="1601234"/>
                  <a:pt x="2171391" y="1561465"/>
                </a:cubicBezTo>
                <a:lnTo>
                  <a:pt x="2171391" y="1273435"/>
                </a:lnTo>
                <a:cubicBezTo>
                  <a:pt x="2171391" y="1233666"/>
                  <a:pt x="2203631" y="1201426"/>
                  <a:pt x="2243400" y="1201426"/>
                </a:cubicBezTo>
                <a:close/>
                <a:moveTo>
                  <a:pt x="1689998" y="1201426"/>
                </a:moveTo>
                <a:lnTo>
                  <a:pt x="1978028" y="1201426"/>
                </a:lnTo>
                <a:cubicBezTo>
                  <a:pt x="2017797" y="1201426"/>
                  <a:pt x="2050037" y="1233666"/>
                  <a:pt x="2050037" y="1273435"/>
                </a:cubicBezTo>
                <a:lnTo>
                  <a:pt x="2050037" y="1561465"/>
                </a:lnTo>
                <a:cubicBezTo>
                  <a:pt x="2050037" y="1601234"/>
                  <a:pt x="2017797" y="1633474"/>
                  <a:pt x="1978028" y="1633474"/>
                </a:cubicBezTo>
                <a:lnTo>
                  <a:pt x="1689998" y="1633474"/>
                </a:lnTo>
                <a:cubicBezTo>
                  <a:pt x="1650229" y="1633474"/>
                  <a:pt x="1617989" y="1601234"/>
                  <a:pt x="1617989" y="1561465"/>
                </a:cubicBezTo>
                <a:lnTo>
                  <a:pt x="1617989" y="1273435"/>
                </a:lnTo>
                <a:cubicBezTo>
                  <a:pt x="1617989" y="1233666"/>
                  <a:pt x="1650229" y="1201426"/>
                  <a:pt x="1689998" y="1201426"/>
                </a:cubicBezTo>
                <a:close/>
                <a:moveTo>
                  <a:pt x="1136596" y="1201426"/>
                </a:moveTo>
                <a:lnTo>
                  <a:pt x="1424626" y="1201426"/>
                </a:lnTo>
                <a:cubicBezTo>
                  <a:pt x="1464395" y="1201426"/>
                  <a:pt x="1496635" y="1233666"/>
                  <a:pt x="1496635" y="1273435"/>
                </a:cubicBezTo>
                <a:lnTo>
                  <a:pt x="1496635" y="1561465"/>
                </a:lnTo>
                <a:cubicBezTo>
                  <a:pt x="1496635" y="1601234"/>
                  <a:pt x="1464395" y="1633474"/>
                  <a:pt x="1424626" y="1633474"/>
                </a:cubicBezTo>
                <a:lnTo>
                  <a:pt x="1136596" y="1633474"/>
                </a:lnTo>
                <a:cubicBezTo>
                  <a:pt x="1096827" y="1633474"/>
                  <a:pt x="1064587" y="1601234"/>
                  <a:pt x="1064587" y="1561465"/>
                </a:cubicBezTo>
                <a:lnTo>
                  <a:pt x="1064587" y="1273435"/>
                </a:lnTo>
                <a:cubicBezTo>
                  <a:pt x="1064587" y="1233666"/>
                  <a:pt x="1096827" y="1201426"/>
                  <a:pt x="1136596" y="1201426"/>
                </a:cubicBezTo>
                <a:close/>
                <a:moveTo>
                  <a:pt x="583194" y="1201426"/>
                </a:moveTo>
                <a:lnTo>
                  <a:pt x="871224" y="1201426"/>
                </a:lnTo>
                <a:cubicBezTo>
                  <a:pt x="910993" y="1201426"/>
                  <a:pt x="943233" y="1233666"/>
                  <a:pt x="943233" y="1273435"/>
                </a:cubicBezTo>
                <a:lnTo>
                  <a:pt x="943233" y="1561465"/>
                </a:lnTo>
                <a:cubicBezTo>
                  <a:pt x="943233" y="1601234"/>
                  <a:pt x="910993" y="1633474"/>
                  <a:pt x="871224" y="1633474"/>
                </a:cubicBezTo>
                <a:lnTo>
                  <a:pt x="583194" y="1633474"/>
                </a:lnTo>
                <a:cubicBezTo>
                  <a:pt x="543425" y="1633474"/>
                  <a:pt x="511185" y="1601234"/>
                  <a:pt x="511185" y="1561465"/>
                </a:cubicBezTo>
                <a:lnTo>
                  <a:pt x="511185" y="1273435"/>
                </a:lnTo>
                <a:cubicBezTo>
                  <a:pt x="511185" y="1233666"/>
                  <a:pt x="543425" y="1201426"/>
                  <a:pt x="583194" y="1201426"/>
                </a:cubicBezTo>
                <a:close/>
                <a:moveTo>
                  <a:pt x="2226002" y="616978"/>
                </a:moveTo>
                <a:lnTo>
                  <a:pt x="2514032" y="616978"/>
                </a:lnTo>
                <a:cubicBezTo>
                  <a:pt x="2553801" y="616978"/>
                  <a:pt x="2586041" y="649218"/>
                  <a:pt x="2586041" y="688987"/>
                </a:cubicBezTo>
                <a:lnTo>
                  <a:pt x="2586041" y="977017"/>
                </a:lnTo>
                <a:cubicBezTo>
                  <a:pt x="2586041" y="1016786"/>
                  <a:pt x="2553801" y="1049026"/>
                  <a:pt x="2514032" y="1049026"/>
                </a:cubicBezTo>
                <a:lnTo>
                  <a:pt x="2226002" y="1049026"/>
                </a:lnTo>
                <a:cubicBezTo>
                  <a:pt x="2186233" y="1049026"/>
                  <a:pt x="2153993" y="1016786"/>
                  <a:pt x="2153993" y="977017"/>
                </a:cubicBezTo>
                <a:lnTo>
                  <a:pt x="2153993" y="688987"/>
                </a:lnTo>
                <a:cubicBezTo>
                  <a:pt x="2153993" y="649218"/>
                  <a:pt x="2186233" y="616978"/>
                  <a:pt x="2226002" y="616978"/>
                </a:cubicBezTo>
                <a:close/>
                <a:moveTo>
                  <a:pt x="1672600" y="616978"/>
                </a:moveTo>
                <a:lnTo>
                  <a:pt x="1960630" y="616978"/>
                </a:lnTo>
                <a:cubicBezTo>
                  <a:pt x="2000399" y="616978"/>
                  <a:pt x="2032639" y="649218"/>
                  <a:pt x="2032639" y="688987"/>
                </a:cubicBezTo>
                <a:lnTo>
                  <a:pt x="2032639" y="977017"/>
                </a:lnTo>
                <a:cubicBezTo>
                  <a:pt x="2032639" y="1016786"/>
                  <a:pt x="2000399" y="1049026"/>
                  <a:pt x="1960630" y="1049026"/>
                </a:cubicBezTo>
                <a:lnTo>
                  <a:pt x="1672600" y="1049026"/>
                </a:lnTo>
                <a:cubicBezTo>
                  <a:pt x="1632831" y="1049026"/>
                  <a:pt x="1600591" y="1016786"/>
                  <a:pt x="1600591" y="977017"/>
                </a:cubicBezTo>
                <a:lnTo>
                  <a:pt x="1600591" y="688987"/>
                </a:lnTo>
                <a:cubicBezTo>
                  <a:pt x="1600591" y="649218"/>
                  <a:pt x="1632831" y="616978"/>
                  <a:pt x="1672600" y="616978"/>
                </a:cubicBezTo>
                <a:close/>
                <a:moveTo>
                  <a:pt x="1119198" y="616978"/>
                </a:moveTo>
                <a:lnTo>
                  <a:pt x="1407228" y="616978"/>
                </a:lnTo>
                <a:cubicBezTo>
                  <a:pt x="1446997" y="616978"/>
                  <a:pt x="1479237" y="649218"/>
                  <a:pt x="1479237" y="688987"/>
                </a:cubicBezTo>
                <a:lnTo>
                  <a:pt x="1479237" y="977017"/>
                </a:lnTo>
                <a:cubicBezTo>
                  <a:pt x="1479237" y="1016786"/>
                  <a:pt x="1446997" y="1049026"/>
                  <a:pt x="1407228" y="1049026"/>
                </a:cubicBezTo>
                <a:lnTo>
                  <a:pt x="1119198" y="1049026"/>
                </a:lnTo>
                <a:cubicBezTo>
                  <a:pt x="1079429" y="1049026"/>
                  <a:pt x="1047189" y="1016786"/>
                  <a:pt x="1047189" y="977017"/>
                </a:cubicBezTo>
                <a:lnTo>
                  <a:pt x="1047189" y="688987"/>
                </a:lnTo>
                <a:cubicBezTo>
                  <a:pt x="1047189" y="649218"/>
                  <a:pt x="1079429" y="616978"/>
                  <a:pt x="1119198" y="616978"/>
                </a:cubicBezTo>
                <a:close/>
                <a:moveTo>
                  <a:pt x="565796" y="616978"/>
                </a:moveTo>
                <a:lnTo>
                  <a:pt x="853826" y="616978"/>
                </a:lnTo>
                <a:cubicBezTo>
                  <a:pt x="893595" y="616978"/>
                  <a:pt x="925835" y="649218"/>
                  <a:pt x="925835" y="688987"/>
                </a:cubicBezTo>
                <a:lnTo>
                  <a:pt x="925835" y="977017"/>
                </a:lnTo>
                <a:cubicBezTo>
                  <a:pt x="925835" y="1016786"/>
                  <a:pt x="893595" y="1049026"/>
                  <a:pt x="853826" y="1049026"/>
                </a:cubicBezTo>
                <a:lnTo>
                  <a:pt x="565796" y="1049026"/>
                </a:lnTo>
                <a:cubicBezTo>
                  <a:pt x="526027" y="1049026"/>
                  <a:pt x="493787" y="1016786"/>
                  <a:pt x="493787" y="977017"/>
                </a:cubicBezTo>
                <a:lnTo>
                  <a:pt x="493787" y="688987"/>
                </a:lnTo>
                <a:cubicBezTo>
                  <a:pt x="493787" y="649218"/>
                  <a:pt x="526027" y="616978"/>
                  <a:pt x="565796" y="616978"/>
                </a:cubicBezTo>
                <a:close/>
                <a:moveTo>
                  <a:pt x="306692" y="360040"/>
                </a:moveTo>
                <a:lnTo>
                  <a:pt x="306692" y="3528392"/>
                </a:lnTo>
                <a:lnTo>
                  <a:pt x="2754964" y="3528392"/>
                </a:lnTo>
                <a:lnTo>
                  <a:pt x="2754964" y="360040"/>
                </a:lnTo>
                <a:close/>
                <a:moveTo>
                  <a:pt x="223685" y="0"/>
                </a:moveTo>
                <a:lnTo>
                  <a:pt x="2837972" y="0"/>
                </a:lnTo>
                <a:cubicBezTo>
                  <a:pt x="2961510" y="0"/>
                  <a:pt x="3061657" y="100147"/>
                  <a:pt x="3061657" y="223685"/>
                </a:cubicBezTo>
                <a:lnTo>
                  <a:pt x="3061657" y="3664747"/>
                </a:lnTo>
                <a:cubicBezTo>
                  <a:pt x="3061657" y="3788285"/>
                  <a:pt x="2961510" y="3888432"/>
                  <a:pt x="2837972" y="3888432"/>
                </a:cubicBezTo>
                <a:lnTo>
                  <a:pt x="223685" y="3888432"/>
                </a:lnTo>
                <a:cubicBezTo>
                  <a:pt x="100147" y="3888432"/>
                  <a:pt x="0" y="3788285"/>
                  <a:pt x="0" y="3664747"/>
                </a:cubicBezTo>
                <a:lnTo>
                  <a:pt x="0" y="223685"/>
                </a:lnTo>
                <a:cubicBezTo>
                  <a:pt x="0" y="100147"/>
                  <a:pt x="100147" y="0"/>
                  <a:pt x="223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2879" name="Rounded Rectangle 2">
            <a:extLst>
              <a:ext uri="{FF2B5EF4-FFF2-40B4-BE49-F238E27FC236}">
                <a16:creationId xmlns:a16="http://schemas.microsoft.com/office/drawing/2014/main" id="{1E9D6841-821E-4213-8199-28F85A791CC0}"/>
              </a:ext>
            </a:extLst>
          </p:cNvPr>
          <p:cNvSpPr>
            <a:spLocks noChangeAspect="1"/>
          </p:cNvSpPr>
          <p:nvPr/>
        </p:nvSpPr>
        <p:spPr>
          <a:xfrm>
            <a:off x="758109" y="5078364"/>
            <a:ext cx="400799" cy="720000"/>
          </a:xfrm>
          <a:custGeom>
            <a:avLst/>
            <a:gdLst/>
            <a:ahLst/>
            <a:cxnLst/>
            <a:rect l="l" t="t" r="r" b="b"/>
            <a:pathLst>
              <a:path w="2160240" h="3880673">
                <a:moveTo>
                  <a:pt x="816120" y="3545649"/>
                </a:moveTo>
                <a:cubicBezTo>
                  <a:pt x="802865" y="3545649"/>
                  <a:pt x="792120" y="3556394"/>
                  <a:pt x="792120" y="3569649"/>
                </a:cubicBezTo>
                <a:lnTo>
                  <a:pt x="792120" y="3665649"/>
                </a:lnTo>
                <a:cubicBezTo>
                  <a:pt x="792120" y="3678904"/>
                  <a:pt x="802865" y="3689649"/>
                  <a:pt x="816120" y="3689649"/>
                </a:cubicBezTo>
                <a:lnTo>
                  <a:pt x="1344120" y="3689649"/>
                </a:lnTo>
                <a:cubicBezTo>
                  <a:pt x="1357375" y="3689649"/>
                  <a:pt x="1368120" y="3678904"/>
                  <a:pt x="1368120" y="3665649"/>
                </a:cubicBezTo>
                <a:lnTo>
                  <a:pt x="1368120" y="3569649"/>
                </a:lnTo>
                <a:cubicBezTo>
                  <a:pt x="1368120" y="3556394"/>
                  <a:pt x="1357375" y="3545649"/>
                  <a:pt x="1344120" y="3545649"/>
                </a:cubicBezTo>
                <a:close/>
                <a:moveTo>
                  <a:pt x="1458489" y="1982610"/>
                </a:moveTo>
                <a:lnTo>
                  <a:pt x="1698487" y="1982610"/>
                </a:lnTo>
                <a:cubicBezTo>
                  <a:pt x="1731625" y="1982610"/>
                  <a:pt x="1758488" y="2009473"/>
                  <a:pt x="1758488" y="2042611"/>
                </a:cubicBezTo>
                <a:lnTo>
                  <a:pt x="1758488" y="2282649"/>
                </a:lnTo>
                <a:cubicBezTo>
                  <a:pt x="1758488" y="2315787"/>
                  <a:pt x="1731625" y="2342650"/>
                  <a:pt x="1698487" y="2342650"/>
                </a:cubicBezTo>
                <a:lnTo>
                  <a:pt x="1458489" y="2342650"/>
                </a:lnTo>
                <a:cubicBezTo>
                  <a:pt x="1425351" y="2342650"/>
                  <a:pt x="1398488" y="2315787"/>
                  <a:pt x="1398488" y="2282649"/>
                </a:cubicBezTo>
                <a:lnTo>
                  <a:pt x="1398488" y="2042611"/>
                </a:lnTo>
                <a:cubicBezTo>
                  <a:pt x="1398488" y="2009473"/>
                  <a:pt x="1425351" y="1982610"/>
                  <a:pt x="1458489" y="1982610"/>
                </a:cubicBezTo>
                <a:close/>
                <a:moveTo>
                  <a:pt x="946089" y="1982610"/>
                </a:moveTo>
                <a:lnTo>
                  <a:pt x="1186087" y="1982610"/>
                </a:lnTo>
                <a:cubicBezTo>
                  <a:pt x="1219225" y="1982610"/>
                  <a:pt x="1246088" y="2009473"/>
                  <a:pt x="1246088" y="2042611"/>
                </a:cubicBezTo>
                <a:lnTo>
                  <a:pt x="1246088" y="2282649"/>
                </a:lnTo>
                <a:cubicBezTo>
                  <a:pt x="1246088" y="2315787"/>
                  <a:pt x="1219225" y="2342650"/>
                  <a:pt x="1186087" y="2342650"/>
                </a:cubicBezTo>
                <a:lnTo>
                  <a:pt x="946089" y="2342650"/>
                </a:lnTo>
                <a:cubicBezTo>
                  <a:pt x="912951" y="2342650"/>
                  <a:pt x="886088" y="2315787"/>
                  <a:pt x="886088" y="2282649"/>
                </a:cubicBezTo>
                <a:lnTo>
                  <a:pt x="886088" y="2042611"/>
                </a:lnTo>
                <a:cubicBezTo>
                  <a:pt x="886088" y="2009473"/>
                  <a:pt x="912951" y="1982610"/>
                  <a:pt x="946089" y="1982610"/>
                </a:cubicBezTo>
                <a:close/>
                <a:moveTo>
                  <a:pt x="434129" y="1982610"/>
                </a:moveTo>
                <a:lnTo>
                  <a:pt x="674127" y="1982610"/>
                </a:lnTo>
                <a:cubicBezTo>
                  <a:pt x="707265" y="1982610"/>
                  <a:pt x="734128" y="2009473"/>
                  <a:pt x="734128" y="2042611"/>
                </a:cubicBezTo>
                <a:lnTo>
                  <a:pt x="734128" y="2282649"/>
                </a:lnTo>
                <a:cubicBezTo>
                  <a:pt x="734128" y="2315787"/>
                  <a:pt x="707265" y="2342650"/>
                  <a:pt x="674127" y="2342650"/>
                </a:cubicBezTo>
                <a:lnTo>
                  <a:pt x="434129" y="2342650"/>
                </a:lnTo>
                <a:cubicBezTo>
                  <a:pt x="400991" y="2342650"/>
                  <a:pt x="374128" y="2315787"/>
                  <a:pt x="374128" y="2282649"/>
                </a:cubicBezTo>
                <a:lnTo>
                  <a:pt x="374128" y="2042611"/>
                </a:lnTo>
                <a:cubicBezTo>
                  <a:pt x="374128" y="2009473"/>
                  <a:pt x="400991" y="1982610"/>
                  <a:pt x="434129" y="1982610"/>
                </a:cubicBezTo>
                <a:close/>
                <a:moveTo>
                  <a:pt x="1458489" y="1434014"/>
                </a:moveTo>
                <a:lnTo>
                  <a:pt x="1698487" y="1434014"/>
                </a:lnTo>
                <a:cubicBezTo>
                  <a:pt x="1731625" y="1434014"/>
                  <a:pt x="1758488" y="1460877"/>
                  <a:pt x="1758488" y="1494015"/>
                </a:cubicBezTo>
                <a:lnTo>
                  <a:pt x="1758488" y="1734053"/>
                </a:lnTo>
                <a:cubicBezTo>
                  <a:pt x="1758488" y="1767191"/>
                  <a:pt x="1731625" y="1794054"/>
                  <a:pt x="1698487" y="1794054"/>
                </a:cubicBezTo>
                <a:lnTo>
                  <a:pt x="1458489" y="1794054"/>
                </a:lnTo>
                <a:cubicBezTo>
                  <a:pt x="1425351" y="1794054"/>
                  <a:pt x="1398488" y="1767191"/>
                  <a:pt x="1398488" y="1734053"/>
                </a:cubicBezTo>
                <a:lnTo>
                  <a:pt x="1398488" y="1494015"/>
                </a:lnTo>
                <a:cubicBezTo>
                  <a:pt x="1398488" y="1460877"/>
                  <a:pt x="1425351" y="1434014"/>
                  <a:pt x="1458489" y="1434014"/>
                </a:cubicBezTo>
                <a:close/>
                <a:moveTo>
                  <a:pt x="946089" y="1434014"/>
                </a:moveTo>
                <a:lnTo>
                  <a:pt x="1186087" y="1434014"/>
                </a:lnTo>
                <a:cubicBezTo>
                  <a:pt x="1219225" y="1434014"/>
                  <a:pt x="1246088" y="1460877"/>
                  <a:pt x="1246088" y="1494015"/>
                </a:cubicBezTo>
                <a:lnTo>
                  <a:pt x="1246088" y="1734053"/>
                </a:lnTo>
                <a:cubicBezTo>
                  <a:pt x="1246088" y="1767191"/>
                  <a:pt x="1219225" y="1794054"/>
                  <a:pt x="1186087" y="1794054"/>
                </a:cubicBezTo>
                <a:lnTo>
                  <a:pt x="946089" y="1794054"/>
                </a:lnTo>
                <a:cubicBezTo>
                  <a:pt x="912951" y="1794054"/>
                  <a:pt x="886088" y="1767191"/>
                  <a:pt x="886088" y="1734053"/>
                </a:cubicBezTo>
                <a:lnTo>
                  <a:pt x="886088" y="1494015"/>
                </a:lnTo>
                <a:cubicBezTo>
                  <a:pt x="886088" y="1460877"/>
                  <a:pt x="912951" y="1434014"/>
                  <a:pt x="946089" y="1434014"/>
                </a:cubicBezTo>
                <a:close/>
                <a:moveTo>
                  <a:pt x="434129" y="1434014"/>
                </a:moveTo>
                <a:lnTo>
                  <a:pt x="674127" y="1434014"/>
                </a:lnTo>
                <a:cubicBezTo>
                  <a:pt x="707265" y="1434014"/>
                  <a:pt x="734128" y="1460877"/>
                  <a:pt x="734128" y="1494015"/>
                </a:cubicBezTo>
                <a:lnTo>
                  <a:pt x="734128" y="1734053"/>
                </a:lnTo>
                <a:cubicBezTo>
                  <a:pt x="734128" y="1767191"/>
                  <a:pt x="707265" y="1794054"/>
                  <a:pt x="674127" y="1794054"/>
                </a:cubicBezTo>
                <a:lnTo>
                  <a:pt x="434129" y="1794054"/>
                </a:lnTo>
                <a:cubicBezTo>
                  <a:pt x="400991" y="1794054"/>
                  <a:pt x="374128" y="1767191"/>
                  <a:pt x="374128" y="1734053"/>
                </a:cubicBezTo>
                <a:lnTo>
                  <a:pt x="374128" y="1494015"/>
                </a:lnTo>
                <a:cubicBezTo>
                  <a:pt x="374128" y="1460877"/>
                  <a:pt x="400991" y="1434014"/>
                  <a:pt x="434129" y="1434014"/>
                </a:cubicBezTo>
                <a:close/>
                <a:moveTo>
                  <a:pt x="1458489" y="885417"/>
                </a:moveTo>
                <a:lnTo>
                  <a:pt x="1698487" y="885417"/>
                </a:lnTo>
                <a:cubicBezTo>
                  <a:pt x="1731625" y="885417"/>
                  <a:pt x="1758488" y="912280"/>
                  <a:pt x="1758488" y="945418"/>
                </a:cubicBezTo>
                <a:lnTo>
                  <a:pt x="1758488" y="1185456"/>
                </a:lnTo>
                <a:cubicBezTo>
                  <a:pt x="1758488" y="1218594"/>
                  <a:pt x="1731625" y="1245457"/>
                  <a:pt x="1698487" y="1245457"/>
                </a:cubicBezTo>
                <a:lnTo>
                  <a:pt x="1458489" y="1245457"/>
                </a:lnTo>
                <a:cubicBezTo>
                  <a:pt x="1425351" y="1245457"/>
                  <a:pt x="1398488" y="1218594"/>
                  <a:pt x="1398488" y="1185456"/>
                </a:cubicBezTo>
                <a:lnTo>
                  <a:pt x="1398488" y="945418"/>
                </a:lnTo>
                <a:cubicBezTo>
                  <a:pt x="1398488" y="912280"/>
                  <a:pt x="1425351" y="885417"/>
                  <a:pt x="1458489" y="885417"/>
                </a:cubicBezTo>
                <a:close/>
                <a:moveTo>
                  <a:pt x="946089" y="885417"/>
                </a:moveTo>
                <a:lnTo>
                  <a:pt x="1186087" y="885417"/>
                </a:lnTo>
                <a:cubicBezTo>
                  <a:pt x="1219225" y="885417"/>
                  <a:pt x="1246088" y="912280"/>
                  <a:pt x="1246088" y="945418"/>
                </a:cubicBezTo>
                <a:lnTo>
                  <a:pt x="1246088" y="1185456"/>
                </a:lnTo>
                <a:cubicBezTo>
                  <a:pt x="1246088" y="1218594"/>
                  <a:pt x="1219225" y="1245457"/>
                  <a:pt x="1186087" y="1245457"/>
                </a:cubicBezTo>
                <a:lnTo>
                  <a:pt x="946089" y="1245457"/>
                </a:lnTo>
                <a:cubicBezTo>
                  <a:pt x="912951" y="1245457"/>
                  <a:pt x="886088" y="1218594"/>
                  <a:pt x="886088" y="1185456"/>
                </a:cubicBezTo>
                <a:lnTo>
                  <a:pt x="886088" y="945418"/>
                </a:lnTo>
                <a:cubicBezTo>
                  <a:pt x="886088" y="912280"/>
                  <a:pt x="912951" y="885417"/>
                  <a:pt x="946089" y="885417"/>
                </a:cubicBezTo>
                <a:close/>
                <a:moveTo>
                  <a:pt x="434129" y="885417"/>
                </a:moveTo>
                <a:lnTo>
                  <a:pt x="674127" y="885417"/>
                </a:lnTo>
                <a:cubicBezTo>
                  <a:pt x="707265" y="885417"/>
                  <a:pt x="734128" y="912280"/>
                  <a:pt x="734128" y="945418"/>
                </a:cubicBezTo>
                <a:lnTo>
                  <a:pt x="734128" y="1185456"/>
                </a:lnTo>
                <a:cubicBezTo>
                  <a:pt x="734128" y="1218594"/>
                  <a:pt x="707265" y="1245457"/>
                  <a:pt x="674127" y="1245457"/>
                </a:cubicBezTo>
                <a:lnTo>
                  <a:pt x="434129" y="1245457"/>
                </a:lnTo>
                <a:cubicBezTo>
                  <a:pt x="400991" y="1245457"/>
                  <a:pt x="374128" y="1218594"/>
                  <a:pt x="374128" y="1185456"/>
                </a:cubicBezTo>
                <a:lnTo>
                  <a:pt x="374128" y="945418"/>
                </a:lnTo>
                <a:cubicBezTo>
                  <a:pt x="374128" y="912280"/>
                  <a:pt x="400991" y="885417"/>
                  <a:pt x="434129" y="885417"/>
                </a:cubicBezTo>
                <a:close/>
                <a:moveTo>
                  <a:pt x="216024" y="608188"/>
                </a:moveTo>
                <a:lnTo>
                  <a:pt x="216024" y="3272484"/>
                </a:lnTo>
                <a:lnTo>
                  <a:pt x="1944216" y="3272484"/>
                </a:lnTo>
                <a:lnTo>
                  <a:pt x="1944216" y="608188"/>
                </a:lnTo>
                <a:close/>
                <a:moveTo>
                  <a:pt x="912102" y="305289"/>
                </a:moveTo>
                <a:cubicBezTo>
                  <a:pt x="905473" y="305289"/>
                  <a:pt x="900100" y="310662"/>
                  <a:pt x="900100" y="317291"/>
                </a:cubicBezTo>
                <a:lnTo>
                  <a:pt x="900100" y="365295"/>
                </a:lnTo>
                <a:cubicBezTo>
                  <a:pt x="900100" y="371924"/>
                  <a:pt x="905473" y="377297"/>
                  <a:pt x="912102" y="377297"/>
                </a:cubicBezTo>
                <a:lnTo>
                  <a:pt x="1248138" y="377297"/>
                </a:lnTo>
                <a:cubicBezTo>
                  <a:pt x="1254767" y="377297"/>
                  <a:pt x="1260140" y="371924"/>
                  <a:pt x="1260140" y="365295"/>
                </a:cubicBezTo>
                <a:lnTo>
                  <a:pt x="1260140" y="317291"/>
                </a:lnTo>
                <a:cubicBezTo>
                  <a:pt x="1260140" y="310662"/>
                  <a:pt x="1254767" y="305289"/>
                  <a:pt x="1248138" y="305289"/>
                </a:cubicBezTo>
                <a:close/>
                <a:moveTo>
                  <a:pt x="278153" y="0"/>
                </a:moveTo>
                <a:lnTo>
                  <a:pt x="1882087" y="0"/>
                </a:lnTo>
                <a:cubicBezTo>
                  <a:pt x="2035707" y="0"/>
                  <a:pt x="2160240" y="124533"/>
                  <a:pt x="2160240" y="278153"/>
                </a:cubicBezTo>
                <a:lnTo>
                  <a:pt x="2160240" y="3602520"/>
                </a:lnTo>
                <a:cubicBezTo>
                  <a:pt x="2160240" y="3756140"/>
                  <a:pt x="2035707" y="3880673"/>
                  <a:pt x="1882087" y="3880673"/>
                </a:cubicBezTo>
                <a:lnTo>
                  <a:pt x="278153" y="3880673"/>
                </a:lnTo>
                <a:cubicBezTo>
                  <a:pt x="124533" y="3880673"/>
                  <a:pt x="0" y="3756140"/>
                  <a:pt x="0" y="3602520"/>
                </a:cubicBezTo>
                <a:lnTo>
                  <a:pt x="0" y="278153"/>
                </a:lnTo>
                <a:cubicBezTo>
                  <a:pt x="0" y="124533"/>
                  <a:pt x="124533" y="0"/>
                  <a:pt x="2781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2880" name="TextBox 2879">
            <a:extLst>
              <a:ext uri="{FF2B5EF4-FFF2-40B4-BE49-F238E27FC236}">
                <a16:creationId xmlns:a16="http://schemas.microsoft.com/office/drawing/2014/main" id="{F3AB2750-1FE8-456B-9D82-F8F3C69FCC10}"/>
              </a:ext>
            </a:extLst>
          </p:cNvPr>
          <p:cNvSpPr txBox="1"/>
          <p:nvPr/>
        </p:nvSpPr>
        <p:spPr>
          <a:xfrm>
            <a:off x="1277400" y="4838200"/>
            <a:ext cx="1450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881" name="TextBox 2880">
            <a:extLst>
              <a:ext uri="{FF2B5EF4-FFF2-40B4-BE49-F238E27FC236}">
                <a16:creationId xmlns:a16="http://schemas.microsoft.com/office/drawing/2014/main" id="{34AC7EC4-90EC-40D1-A696-DEA02F34411D}"/>
              </a:ext>
            </a:extLst>
          </p:cNvPr>
          <p:cNvSpPr txBox="1"/>
          <p:nvPr/>
        </p:nvSpPr>
        <p:spPr>
          <a:xfrm>
            <a:off x="3654385" y="4838200"/>
            <a:ext cx="1450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882" name="TextBox 2881">
            <a:extLst>
              <a:ext uri="{FF2B5EF4-FFF2-40B4-BE49-F238E27FC236}">
                <a16:creationId xmlns:a16="http://schemas.microsoft.com/office/drawing/2014/main" id="{B615C55A-F085-4E6D-807F-6039A1F54D97}"/>
              </a:ext>
            </a:extLst>
          </p:cNvPr>
          <p:cNvSpPr txBox="1"/>
          <p:nvPr/>
        </p:nvSpPr>
        <p:spPr>
          <a:xfrm>
            <a:off x="6031370" y="4838200"/>
            <a:ext cx="1450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883" name="Rounded Rectangle 3">
            <a:extLst>
              <a:ext uri="{FF2B5EF4-FFF2-40B4-BE49-F238E27FC236}">
                <a16:creationId xmlns:a16="http://schemas.microsoft.com/office/drawing/2014/main" id="{7046F993-04EC-48FC-92EC-8FCDDF13EFFD}"/>
              </a:ext>
            </a:extLst>
          </p:cNvPr>
          <p:cNvSpPr/>
          <p:nvPr/>
        </p:nvSpPr>
        <p:spPr>
          <a:xfrm>
            <a:off x="5185391" y="5115531"/>
            <a:ext cx="793210" cy="645666"/>
          </a:xfrm>
          <a:custGeom>
            <a:avLst/>
            <a:gdLst/>
            <a:ahLst/>
            <a:cxnLst/>
            <a:rect l="l" t="t" r="r" b="b"/>
            <a:pathLst>
              <a:path w="2481182" h="2019660">
                <a:moveTo>
                  <a:pt x="1240591" y="1481245"/>
                </a:moveTo>
                <a:cubicBezTo>
                  <a:pt x="1201062" y="1481245"/>
                  <a:pt x="1169018" y="1511885"/>
                  <a:pt x="1169018" y="1549682"/>
                </a:cubicBezTo>
                <a:cubicBezTo>
                  <a:pt x="1169018" y="1587479"/>
                  <a:pt x="1201062" y="1618119"/>
                  <a:pt x="1240591" y="1618119"/>
                </a:cubicBezTo>
                <a:cubicBezTo>
                  <a:pt x="1280120" y="1618119"/>
                  <a:pt x="1312164" y="1587479"/>
                  <a:pt x="1312164" y="1549682"/>
                </a:cubicBezTo>
                <a:cubicBezTo>
                  <a:pt x="1312164" y="1511885"/>
                  <a:pt x="1280120" y="1481245"/>
                  <a:pt x="1240591" y="1481245"/>
                </a:cubicBezTo>
                <a:close/>
                <a:moveTo>
                  <a:pt x="95430" y="81527"/>
                </a:moveTo>
                <a:lnTo>
                  <a:pt x="95430" y="91249"/>
                </a:lnTo>
                <a:lnTo>
                  <a:pt x="95430" y="1336786"/>
                </a:lnTo>
                <a:lnTo>
                  <a:pt x="95430" y="1414360"/>
                </a:lnTo>
                <a:lnTo>
                  <a:pt x="2385752" y="1414360"/>
                </a:lnTo>
                <a:lnTo>
                  <a:pt x="2385752" y="1336786"/>
                </a:lnTo>
                <a:lnTo>
                  <a:pt x="2385752" y="91249"/>
                </a:lnTo>
                <a:lnTo>
                  <a:pt x="2385752" y="81527"/>
                </a:lnTo>
                <a:close/>
                <a:moveTo>
                  <a:pt x="82232" y="0"/>
                </a:moveTo>
                <a:lnTo>
                  <a:pt x="2398950" y="0"/>
                </a:lnTo>
                <a:cubicBezTo>
                  <a:pt x="2444366" y="0"/>
                  <a:pt x="2481182" y="33399"/>
                  <a:pt x="2481182" y="74597"/>
                </a:cubicBezTo>
                <a:lnTo>
                  <a:pt x="2481182" y="1613510"/>
                </a:lnTo>
                <a:cubicBezTo>
                  <a:pt x="2481182" y="1654709"/>
                  <a:pt x="2444366" y="1688107"/>
                  <a:pt x="2398950" y="1688107"/>
                </a:cubicBezTo>
                <a:lnTo>
                  <a:pt x="1569038" y="1688107"/>
                </a:lnTo>
                <a:lnTo>
                  <a:pt x="1643796" y="1974036"/>
                </a:lnTo>
                <a:lnTo>
                  <a:pt x="1876791" y="1974036"/>
                </a:lnTo>
                <a:cubicBezTo>
                  <a:pt x="1881184" y="1974036"/>
                  <a:pt x="1884744" y="1977440"/>
                  <a:pt x="1884744" y="1981640"/>
                </a:cubicBezTo>
                <a:lnTo>
                  <a:pt x="1884744" y="2012056"/>
                </a:lnTo>
                <a:cubicBezTo>
                  <a:pt x="1884744" y="2016256"/>
                  <a:pt x="1881184" y="2019660"/>
                  <a:pt x="1876791" y="2019660"/>
                </a:cubicBezTo>
                <a:lnTo>
                  <a:pt x="604391" y="2019660"/>
                </a:lnTo>
                <a:cubicBezTo>
                  <a:pt x="599998" y="2019660"/>
                  <a:pt x="596438" y="2016256"/>
                  <a:pt x="596438" y="2012056"/>
                </a:cubicBezTo>
                <a:lnTo>
                  <a:pt x="596438" y="1981640"/>
                </a:lnTo>
                <a:cubicBezTo>
                  <a:pt x="596438" y="1977440"/>
                  <a:pt x="599998" y="1974036"/>
                  <a:pt x="604391" y="1974036"/>
                </a:cubicBezTo>
                <a:lnTo>
                  <a:pt x="837388" y="1974036"/>
                </a:lnTo>
                <a:lnTo>
                  <a:pt x="912145" y="1688107"/>
                </a:lnTo>
                <a:lnTo>
                  <a:pt x="82232" y="1688107"/>
                </a:lnTo>
                <a:cubicBezTo>
                  <a:pt x="36817" y="1688107"/>
                  <a:pt x="0" y="1654709"/>
                  <a:pt x="0" y="1613510"/>
                </a:cubicBezTo>
                <a:lnTo>
                  <a:pt x="0" y="74597"/>
                </a:lnTo>
                <a:cubicBezTo>
                  <a:pt x="0" y="33399"/>
                  <a:pt x="36817" y="0"/>
                  <a:pt x="82232" y="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700" dirty="0"/>
          </a:p>
        </p:txBody>
      </p:sp>
      <p:grpSp>
        <p:nvGrpSpPr>
          <p:cNvPr id="2884" name="Group 60">
            <a:extLst>
              <a:ext uri="{FF2B5EF4-FFF2-40B4-BE49-F238E27FC236}">
                <a16:creationId xmlns:a16="http://schemas.microsoft.com/office/drawing/2014/main" id="{145EA453-D8E0-4D1A-ACDA-C5BC45BE2883}"/>
              </a:ext>
            </a:extLst>
          </p:cNvPr>
          <p:cNvGrpSpPr/>
          <p:nvPr/>
        </p:nvGrpSpPr>
        <p:grpSpPr>
          <a:xfrm>
            <a:off x="5304492" y="5190938"/>
            <a:ext cx="555009" cy="323462"/>
            <a:chOff x="5351423" y="5375787"/>
            <a:chExt cx="555009" cy="323462"/>
          </a:xfrm>
        </p:grpSpPr>
        <p:sp>
          <p:nvSpPr>
            <p:cNvPr id="2885" name="Rectangle 61">
              <a:extLst>
                <a:ext uri="{FF2B5EF4-FFF2-40B4-BE49-F238E27FC236}">
                  <a16:creationId xmlns:a16="http://schemas.microsoft.com/office/drawing/2014/main" id="{7987B9E3-374E-4E87-97D5-DFB8AD15B126}"/>
                </a:ext>
              </a:extLst>
            </p:cNvPr>
            <p:cNvSpPr/>
            <p:nvPr/>
          </p:nvSpPr>
          <p:spPr>
            <a:xfrm>
              <a:off x="5354515" y="5375787"/>
              <a:ext cx="551917" cy="638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6" name="Rectangle 62">
              <a:extLst>
                <a:ext uri="{FF2B5EF4-FFF2-40B4-BE49-F238E27FC236}">
                  <a16:creationId xmlns:a16="http://schemas.microsoft.com/office/drawing/2014/main" id="{555B0185-3458-43F9-AFB4-44DBA2B5CD80}"/>
                </a:ext>
              </a:extLst>
            </p:cNvPr>
            <p:cNvSpPr/>
            <p:nvPr/>
          </p:nvSpPr>
          <p:spPr>
            <a:xfrm>
              <a:off x="5351783" y="5470356"/>
              <a:ext cx="139623" cy="972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7" name="Rectangle 63">
              <a:extLst>
                <a:ext uri="{FF2B5EF4-FFF2-40B4-BE49-F238E27FC236}">
                  <a16:creationId xmlns:a16="http://schemas.microsoft.com/office/drawing/2014/main" id="{391081B8-6C7C-4268-98FC-39D1C43BC1D3}"/>
                </a:ext>
              </a:extLst>
            </p:cNvPr>
            <p:cNvSpPr/>
            <p:nvPr/>
          </p:nvSpPr>
          <p:spPr>
            <a:xfrm>
              <a:off x="5675254" y="5470356"/>
              <a:ext cx="219438" cy="228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8" name="Rectangle 64">
              <a:extLst>
                <a:ext uri="{FF2B5EF4-FFF2-40B4-BE49-F238E27FC236}">
                  <a16:creationId xmlns:a16="http://schemas.microsoft.com/office/drawing/2014/main" id="{5DFDDD25-8190-44B9-BF4E-1D2A14C0DB67}"/>
                </a:ext>
              </a:extLst>
            </p:cNvPr>
            <p:cNvSpPr/>
            <p:nvPr/>
          </p:nvSpPr>
          <p:spPr>
            <a:xfrm>
              <a:off x="5524642" y="5470356"/>
              <a:ext cx="117377" cy="13400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9" name="Rectangle 65">
              <a:extLst>
                <a:ext uri="{FF2B5EF4-FFF2-40B4-BE49-F238E27FC236}">
                  <a16:creationId xmlns:a16="http://schemas.microsoft.com/office/drawing/2014/main" id="{12A1340B-6585-4524-9487-D373AAE384DD}"/>
                </a:ext>
              </a:extLst>
            </p:cNvPr>
            <p:cNvSpPr/>
            <p:nvPr/>
          </p:nvSpPr>
          <p:spPr>
            <a:xfrm>
              <a:off x="5351423" y="5582710"/>
              <a:ext cx="139623" cy="1165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90" name="Rectangle 66">
              <a:extLst>
                <a:ext uri="{FF2B5EF4-FFF2-40B4-BE49-F238E27FC236}">
                  <a16:creationId xmlns:a16="http://schemas.microsoft.com/office/drawing/2014/main" id="{55AB2953-7228-4EA1-9CE5-DAA7DA4D7F85}"/>
                </a:ext>
              </a:extLst>
            </p:cNvPr>
            <p:cNvSpPr/>
            <p:nvPr/>
          </p:nvSpPr>
          <p:spPr>
            <a:xfrm>
              <a:off x="5522505" y="5617217"/>
              <a:ext cx="117377" cy="82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91" name="Freeform: Shape 160">
            <a:extLst>
              <a:ext uri="{FF2B5EF4-FFF2-40B4-BE49-F238E27FC236}">
                <a16:creationId xmlns:a16="http://schemas.microsoft.com/office/drawing/2014/main" id="{5AA0F778-0583-4705-981E-40A93DA4D891}"/>
              </a:ext>
            </a:extLst>
          </p:cNvPr>
          <p:cNvSpPr/>
          <p:nvPr/>
        </p:nvSpPr>
        <p:spPr>
          <a:xfrm>
            <a:off x="11216177" y="4615454"/>
            <a:ext cx="163788" cy="160714"/>
          </a:xfrm>
          <a:custGeom>
            <a:avLst/>
            <a:gdLst>
              <a:gd name="connsiteX0" fmla="*/ 306787 w 365391"/>
              <a:gd name="connsiteY0" fmla="*/ 55338 h 358532"/>
              <a:gd name="connsiteX1" fmla="*/ 221426 w 365391"/>
              <a:gd name="connsiteY1" fmla="*/ 74432 h 358532"/>
              <a:gd name="connsiteX2" fmla="*/ 96554 w 365391"/>
              <a:gd name="connsiteY2" fmla="*/ 103436 h 358532"/>
              <a:gd name="connsiteX3" fmla="*/ 80631 w 365391"/>
              <a:gd name="connsiteY3" fmla="*/ 120945 h 358532"/>
              <a:gd name="connsiteX4" fmla="*/ 234705 w 365391"/>
              <a:gd name="connsiteY4" fmla="*/ 288166 h 358532"/>
              <a:gd name="connsiteX5" fmla="*/ 241444 w 365391"/>
              <a:gd name="connsiteY5" fmla="*/ 268544 h 358532"/>
              <a:gd name="connsiteX6" fmla="*/ 306787 w 365391"/>
              <a:gd name="connsiteY6" fmla="*/ 55338 h 358532"/>
              <a:gd name="connsiteX7" fmla="*/ 328854 w 365391"/>
              <a:gd name="connsiteY7" fmla="*/ 1227 h 358532"/>
              <a:gd name="connsiteX8" fmla="*/ 365391 w 365391"/>
              <a:gd name="connsiteY8" fmla="*/ 23360 h 358532"/>
              <a:gd name="connsiteX9" fmla="*/ 349600 w 365391"/>
              <a:gd name="connsiteY9" fmla="*/ 77933 h 358532"/>
              <a:gd name="connsiteX10" fmla="*/ 272564 w 365391"/>
              <a:gd name="connsiteY10" fmla="*/ 329657 h 358532"/>
              <a:gd name="connsiteX11" fmla="*/ 221029 w 365391"/>
              <a:gd name="connsiteY11" fmla="*/ 342541 h 358532"/>
              <a:gd name="connsiteX12" fmla="*/ 11590 w 365391"/>
              <a:gd name="connsiteY12" fmla="*/ 118500 h 358532"/>
              <a:gd name="connsiteX13" fmla="*/ 24671 w 365391"/>
              <a:gd name="connsiteY13" fmla="*/ 72780 h 358532"/>
              <a:gd name="connsiteX14" fmla="*/ 328854 w 365391"/>
              <a:gd name="connsiteY14" fmla="*/ 1227 h 358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5391" h="358532">
                <a:moveTo>
                  <a:pt x="306787" y="55338"/>
                </a:moveTo>
                <a:cubicBezTo>
                  <a:pt x="274479" y="62605"/>
                  <a:pt x="247985" y="68486"/>
                  <a:pt x="221426" y="74432"/>
                </a:cubicBezTo>
                <a:cubicBezTo>
                  <a:pt x="179735" y="83814"/>
                  <a:pt x="137848" y="92535"/>
                  <a:pt x="96554" y="103436"/>
                </a:cubicBezTo>
                <a:cubicBezTo>
                  <a:pt x="90740" y="104956"/>
                  <a:pt x="65633" y="103767"/>
                  <a:pt x="80631" y="120945"/>
                </a:cubicBezTo>
                <a:cubicBezTo>
                  <a:pt x="129523" y="176839"/>
                  <a:pt x="181056" y="230356"/>
                  <a:pt x="234705" y="288166"/>
                </a:cubicBezTo>
                <a:cubicBezTo>
                  <a:pt x="238140" y="278322"/>
                  <a:pt x="239924" y="273499"/>
                  <a:pt x="241444" y="268544"/>
                </a:cubicBezTo>
                <a:cubicBezTo>
                  <a:pt x="262653" y="199369"/>
                  <a:pt x="283861" y="130260"/>
                  <a:pt x="306787" y="55338"/>
                </a:cubicBezTo>
                <a:close/>
                <a:moveTo>
                  <a:pt x="328854" y="1227"/>
                </a:moveTo>
                <a:cubicBezTo>
                  <a:pt x="347288" y="-3002"/>
                  <a:pt x="361361" y="3539"/>
                  <a:pt x="365391" y="23360"/>
                </a:cubicBezTo>
                <a:cubicBezTo>
                  <a:pt x="359973" y="42190"/>
                  <a:pt x="355018" y="60161"/>
                  <a:pt x="349600" y="77933"/>
                </a:cubicBezTo>
                <a:cubicBezTo>
                  <a:pt x="324031" y="161841"/>
                  <a:pt x="298462" y="245815"/>
                  <a:pt x="272564" y="329657"/>
                </a:cubicBezTo>
                <a:cubicBezTo>
                  <a:pt x="262257" y="362891"/>
                  <a:pt x="244946" y="367780"/>
                  <a:pt x="221029" y="342541"/>
                </a:cubicBezTo>
                <a:cubicBezTo>
                  <a:pt x="150665" y="268345"/>
                  <a:pt x="80896" y="193621"/>
                  <a:pt x="11590" y="118500"/>
                </a:cubicBezTo>
                <a:cubicBezTo>
                  <a:pt x="-7571" y="97754"/>
                  <a:pt x="-2814" y="79519"/>
                  <a:pt x="24671" y="72780"/>
                </a:cubicBezTo>
                <a:cubicBezTo>
                  <a:pt x="125823" y="47938"/>
                  <a:pt x="227306" y="24549"/>
                  <a:pt x="328854" y="1227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92" name="Graphic 2">
            <a:extLst>
              <a:ext uri="{FF2B5EF4-FFF2-40B4-BE49-F238E27FC236}">
                <a16:creationId xmlns:a16="http://schemas.microsoft.com/office/drawing/2014/main" id="{D8E455E1-B855-4CE4-BE61-DBE93C129FF8}"/>
              </a:ext>
            </a:extLst>
          </p:cNvPr>
          <p:cNvSpPr/>
          <p:nvPr/>
        </p:nvSpPr>
        <p:spPr>
          <a:xfrm>
            <a:off x="10816975" y="4939369"/>
            <a:ext cx="137749" cy="132500"/>
          </a:xfrm>
          <a:custGeom>
            <a:avLst/>
            <a:gdLst>
              <a:gd name="connsiteX0" fmla="*/ 286008 w 307299"/>
              <a:gd name="connsiteY0" fmla="*/ 0 h 295590"/>
              <a:gd name="connsiteX1" fmla="*/ 304838 w 307299"/>
              <a:gd name="connsiteY1" fmla="*/ 24247 h 295590"/>
              <a:gd name="connsiteX2" fmla="*/ 243922 w 307299"/>
              <a:gd name="connsiteY2" fmla="*/ 199596 h 295590"/>
              <a:gd name="connsiteX3" fmla="*/ 216371 w 307299"/>
              <a:gd name="connsiteY3" fmla="*/ 278879 h 295590"/>
              <a:gd name="connsiteX4" fmla="*/ 189481 w 307299"/>
              <a:gd name="connsiteY4" fmla="*/ 285155 h 295590"/>
              <a:gd name="connsiteX5" fmla="*/ 9574 w 307299"/>
              <a:gd name="connsiteY5" fmla="*/ 76178 h 295590"/>
              <a:gd name="connsiteX6" fmla="*/ 589 w 307299"/>
              <a:gd name="connsiteY6" fmla="*/ 56621 h 295590"/>
              <a:gd name="connsiteX7" fmla="*/ 20145 w 307299"/>
              <a:gd name="connsiteY7" fmla="*/ 49023 h 295590"/>
              <a:gd name="connsiteX8" fmla="*/ 225753 w 307299"/>
              <a:gd name="connsiteY8" fmla="*/ 10109 h 295590"/>
              <a:gd name="connsiteX9" fmla="*/ 286008 w 307299"/>
              <a:gd name="connsiteY9" fmla="*/ 0 h 29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299" h="295590">
                <a:moveTo>
                  <a:pt x="286008" y="0"/>
                </a:moveTo>
                <a:cubicBezTo>
                  <a:pt x="302526" y="1255"/>
                  <a:pt x="312105" y="4295"/>
                  <a:pt x="304838" y="24247"/>
                </a:cubicBezTo>
                <a:cubicBezTo>
                  <a:pt x="283630" y="82389"/>
                  <a:pt x="264073" y="141058"/>
                  <a:pt x="243922" y="199596"/>
                </a:cubicBezTo>
                <a:cubicBezTo>
                  <a:pt x="234804" y="226023"/>
                  <a:pt x="226149" y="252649"/>
                  <a:pt x="216371" y="278879"/>
                </a:cubicBezTo>
                <a:cubicBezTo>
                  <a:pt x="211152" y="292952"/>
                  <a:pt x="206064" y="304976"/>
                  <a:pt x="189481" y="285155"/>
                </a:cubicBezTo>
                <a:cubicBezTo>
                  <a:pt x="130415" y="214792"/>
                  <a:pt x="69829" y="145617"/>
                  <a:pt x="9574" y="76178"/>
                </a:cubicBezTo>
                <a:cubicBezTo>
                  <a:pt x="4421" y="70232"/>
                  <a:pt x="-1988" y="65211"/>
                  <a:pt x="589" y="56621"/>
                </a:cubicBezTo>
                <a:cubicBezTo>
                  <a:pt x="3628" y="46513"/>
                  <a:pt x="13075" y="49948"/>
                  <a:pt x="20145" y="49023"/>
                </a:cubicBezTo>
                <a:cubicBezTo>
                  <a:pt x="89386" y="39840"/>
                  <a:pt x="157833" y="26296"/>
                  <a:pt x="225753" y="10109"/>
                </a:cubicBezTo>
                <a:cubicBezTo>
                  <a:pt x="245970" y="5286"/>
                  <a:pt x="267707" y="10307"/>
                  <a:pt x="286008" y="0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93" name="Freeform: Shape 153">
            <a:extLst>
              <a:ext uri="{FF2B5EF4-FFF2-40B4-BE49-F238E27FC236}">
                <a16:creationId xmlns:a16="http://schemas.microsoft.com/office/drawing/2014/main" id="{49E29267-92A6-4C5E-80C4-47B91A2020BE}"/>
              </a:ext>
            </a:extLst>
          </p:cNvPr>
          <p:cNvSpPr/>
          <p:nvPr/>
        </p:nvSpPr>
        <p:spPr>
          <a:xfrm>
            <a:off x="11299835" y="3513443"/>
            <a:ext cx="241825" cy="240668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94" name="Freeform: Shape 156">
            <a:extLst>
              <a:ext uri="{FF2B5EF4-FFF2-40B4-BE49-F238E27FC236}">
                <a16:creationId xmlns:a16="http://schemas.microsoft.com/office/drawing/2014/main" id="{97E97645-9D9C-424B-ADCE-92B5C6ADF64A}"/>
              </a:ext>
            </a:extLst>
          </p:cNvPr>
          <p:cNvSpPr/>
          <p:nvPr/>
        </p:nvSpPr>
        <p:spPr>
          <a:xfrm>
            <a:off x="8155544" y="4686515"/>
            <a:ext cx="173511" cy="172680"/>
          </a:xfrm>
          <a:custGeom>
            <a:avLst/>
            <a:gdLst>
              <a:gd name="connsiteX0" fmla="*/ 270720 w 539480"/>
              <a:gd name="connsiteY0" fmla="*/ 195233 h 536898"/>
              <a:gd name="connsiteX1" fmla="*/ 194939 w 539480"/>
              <a:gd name="connsiteY1" fmla="*/ 270750 h 536898"/>
              <a:gd name="connsiteX2" fmla="*/ 273165 w 539480"/>
              <a:gd name="connsiteY2" fmla="*/ 346003 h 536898"/>
              <a:gd name="connsiteX3" fmla="*/ 346370 w 539480"/>
              <a:gd name="connsiteY3" fmla="*/ 269957 h 536898"/>
              <a:gd name="connsiteX4" fmla="*/ 270720 w 539480"/>
              <a:gd name="connsiteY4" fmla="*/ 195233 h 536898"/>
              <a:gd name="connsiteX5" fmla="*/ 269862 w 539480"/>
              <a:gd name="connsiteY5" fmla="*/ 154534 h 536898"/>
              <a:gd name="connsiteX6" fmla="*/ 386937 w 539480"/>
              <a:gd name="connsiteY6" fmla="*/ 271279 h 536898"/>
              <a:gd name="connsiteX7" fmla="*/ 269201 w 539480"/>
              <a:gd name="connsiteY7" fmla="*/ 385645 h 536898"/>
              <a:gd name="connsiteX8" fmla="*/ 155099 w 539480"/>
              <a:gd name="connsiteY8" fmla="*/ 270684 h 536898"/>
              <a:gd name="connsiteX9" fmla="*/ 269862 w 539480"/>
              <a:gd name="connsiteY9" fmla="*/ 154534 h 536898"/>
              <a:gd name="connsiteX10" fmla="*/ 270589 w 539480"/>
              <a:gd name="connsiteY10" fmla="*/ 41292 h 536898"/>
              <a:gd name="connsiteX11" fmla="*/ 246936 w 539480"/>
              <a:gd name="connsiteY11" fmla="*/ 60849 h 536898"/>
              <a:gd name="connsiteX12" fmla="*/ 235836 w 539480"/>
              <a:gd name="connsiteY12" fmla="*/ 104256 h 536898"/>
              <a:gd name="connsiteX13" fmla="*/ 142084 w 539480"/>
              <a:gd name="connsiteY13" fmla="*/ 108022 h 536898"/>
              <a:gd name="connsiteX14" fmla="*/ 106274 w 539480"/>
              <a:gd name="connsiteY14" fmla="*/ 107692 h 536898"/>
              <a:gd name="connsiteX15" fmla="*/ 107001 w 539480"/>
              <a:gd name="connsiteY15" fmla="*/ 141916 h 536898"/>
              <a:gd name="connsiteX16" fmla="*/ 58638 w 539480"/>
              <a:gd name="connsiteY16" fmla="*/ 242473 h 536898"/>
              <a:gd name="connsiteX17" fmla="*/ 41460 w 539480"/>
              <a:gd name="connsiteY17" fmla="*/ 275111 h 536898"/>
              <a:gd name="connsiteX18" fmla="*/ 71852 w 539480"/>
              <a:gd name="connsiteY18" fmla="*/ 306891 h 536898"/>
              <a:gd name="connsiteX19" fmla="*/ 107397 w 539480"/>
              <a:gd name="connsiteY19" fmla="*/ 393574 h 536898"/>
              <a:gd name="connsiteX20" fmla="*/ 107727 w 539480"/>
              <a:gd name="connsiteY20" fmla="*/ 435065 h 536898"/>
              <a:gd name="connsiteX21" fmla="*/ 150342 w 539480"/>
              <a:gd name="connsiteY21" fmla="*/ 438237 h 536898"/>
              <a:gd name="connsiteX22" fmla="*/ 241188 w 539480"/>
              <a:gd name="connsiteY22" fmla="*/ 474575 h 536898"/>
              <a:gd name="connsiteX23" fmla="*/ 272702 w 539480"/>
              <a:gd name="connsiteY23" fmla="*/ 503976 h 536898"/>
              <a:gd name="connsiteX24" fmla="*/ 299857 w 539480"/>
              <a:gd name="connsiteY24" fmla="*/ 470479 h 536898"/>
              <a:gd name="connsiteX25" fmla="*/ 396781 w 539480"/>
              <a:gd name="connsiteY25" fmla="*/ 432489 h 536898"/>
              <a:gd name="connsiteX26" fmla="*/ 437083 w 539480"/>
              <a:gd name="connsiteY26" fmla="*/ 431762 h 536898"/>
              <a:gd name="connsiteX27" fmla="*/ 436158 w 539480"/>
              <a:gd name="connsiteY27" fmla="*/ 393640 h 536898"/>
              <a:gd name="connsiteX28" fmla="*/ 422152 w 539480"/>
              <a:gd name="connsiteY28" fmla="*/ 346004 h 536898"/>
              <a:gd name="connsiteX29" fmla="*/ 473289 w 539480"/>
              <a:gd name="connsiteY29" fmla="*/ 298698 h 536898"/>
              <a:gd name="connsiteX30" fmla="*/ 503087 w 539480"/>
              <a:gd name="connsiteY30" fmla="*/ 266192 h 536898"/>
              <a:gd name="connsiteX31" fmla="*/ 478575 w 539480"/>
              <a:gd name="connsiteY31" fmla="*/ 246503 h 536898"/>
              <a:gd name="connsiteX32" fmla="*/ 438140 w 539480"/>
              <a:gd name="connsiteY32" fmla="*/ 231440 h 536898"/>
              <a:gd name="connsiteX33" fmla="*/ 436224 w 539480"/>
              <a:gd name="connsiteY33" fmla="*/ 138348 h 536898"/>
              <a:gd name="connsiteX34" fmla="*/ 445144 w 539480"/>
              <a:gd name="connsiteY34" fmla="*/ 124011 h 536898"/>
              <a:gd name="connsiteX35" fmla="*/ 427173 w 539480"/>
              <a:gd name="connsiteY35" fmla="*/ 101151 h 536898"/>
              <a:gd name="connsiteX36" fmla="*/ 404709 w 539480"/>
              <a:gd name="connsiteY36" fmla="*/ 104520 h 536898"/>
              <a:gd name="connsiteX37" fmla="*/ 352383 w 539480"/>
              <a:gd name="connsiteY37" fmla="*/ 124011 h 536898"/>
              <a:gd name="connsiteX38" fmla="*/ 310494 w 539480"/>
              <a:gd name="connsiteY38" fmla="*/ 106502 h 536898"/>
              <a:gd name="connsiteX39" fmla="*/ 294506 w 539480"/>
              <a:gd name="connsiteY39" fmla="*/ 60320 h 536898"/>
              <a:gd name="connsiteX40" fmla="*/ 270589 w 539480"/>
              <a:gd name="connsiteY40" fmla="*/ 41292 h 536898"/>
              <a:gd name="connsiteX41" fmla="*/ 270762 w 539480"/>
              <a:gd name="connsiteY41" fmla="*/ 40 h 536898"/>
              <a:gd name="connsiteX42" fmla="*/ 293250 w 539480"/>
              <a:gd name="connsiteY42" fmla="*/ 858 h 536898"/>
              <a:gd name="connsiteX43" fmla="*/ 334213 w 539480"/>
              <a:gd name="connsiteY43" fmla="*/ 45587 h 536898"/>
              <a:gd name="connsiteX44" fmla="*/ 386342 w 539480"/>
              <a:gd name="connsiteY44" fmla="*/ 68314 h 536898"/>
              <a:gd name="connsiteX45" fmla="*/ 428230 w 539480"/>
              <a:gd name="connsiteY45" fmla="*/ 51401 h 536898"/>
              <a:gd name="connsiteX46" fmla="*/ 491458 w 539480"/>
              <a:gd name="connsiteY46" fmla="*/ 112052 h 536898"/>
              <a:gd name="connsiteX47" fmla="*/ 473091 w 539480"/>
              <a:gd name="connsiteY47" fmla="*/ 157640 h 536898"/>
              <a:gd name="connsiteX48" fmla="*/ 492251 w 539480"/>
              <a:gd name="connsiteY48" fmla="*/ 208117 h 536898"/>
              <a:gd name="connsiteX49" fmla="*/ 537377 w 539480"/>
              <a:gd name="connsiteY49" fmla="*/ 225758 h 536898"/>
              <a:gd name="connsiteX50" fmla="*/ 538500 w 539480"/>
              <a:gd name="connsiteY50" fmla="*/ 311846 h 536898"/>
              <a:gd name="connsiteX51" fmla="*/ 501369 w 539480"/>
              <a:gd name="connsiteY51" fmla="*/ 332724 h 536898"/>
              <a:gd name="connsiteX52" fmla="*/ 467872 w 539480"/>
              <a:gd name="connsiteY52" fmla="*/ 345938 h 536898"/>
              <a:gd name="connsiteX53" fmla="*/ 475535 w 539480"/>
              <a:gd name="connsiteY53" fmla="*/ 386637 h 536898"/>
              <a:gd name="connsiteX54" fmla="*/ 471704 w 539480"/>
              <a:gd name="connsiteY54" fmla="*/ 454820 h 536898"/>
              <a:gd name="connsiteX55" fmla="*/ 379801 w 539480"/>
              <a:gd name="connsiteY55" fmla="*/ 469620 h 536898"/>
              <a:gd name="connsiteX56" fmla="*/ 334081 w 539480"/>
              <a:gd name="connsiteY56" fmla="*/ 491357 h 536898"/>
              <a:gd name="connsiteX57" fmla="*/ 316705 w 539480"/>
              <a:gd name="connsiteY57" fmla="*/ 536812 h 536898"/>
              <a:gd name="connsiteX58" fmla="*/ 227974 w 539480"/>
              <a:gd name="connsiteY58" fmla="*/ 535094 h 536898"/>
              <a:gd name="connsiteX59" fmla="*/ 209408 w 539480"/>
              <a:gd name="connsiteY59" fmla="*/ 501663 h 536898"/>
              <a:gd name="connsiteX60" fmla="*/ 149681 w 539480"/>
              <a:gd name="connsiteY60" fmla="*/ 478473 h 536898"/>
              <a:gd name="connsiteX61" fmla="*/ 113608 w 539480"/>
              <a:gd name="connsiteY61" fmla="*/ 491951 h 536898"/>
              <a:gd name="connsiteX62" fmla="*/ 49256 w 539480"/>
              <a:gd name="connsiteY62" fmla="*/ 423173 h 536898"/>
              <a:gd name="connsiteX63" fmla="*/ 69936 w 539480"/>
              <a:gd name="connsiteY63" fmla="*/ 382672 h 536898"/>
              <a:gd name="connsiteX64" fmla="*/ 48595 w 539480"/>
              <a:gd name="connsiteY64" fmla="*/ 333913 h 536898"/>
              <a:gd name="connsiteX65" fmla="*/ 34 w 539480"/>
              <a:gd name="connsiteY65" fmla="*/ 291232 h 536898"/>
              <a:gd name="connsiteX66" fmla="*/ 761 w 539480"/>
              <a:gd name="connsiteY66" fmla="*/ 250666 h 536898"/>
              <a:gd name="connsiteX67" fmla="*/ 44565 w 539480"/>
              <a:gd name="connsiteY67" fmla="*/ 207522 h 536898"/>
              <a:gd name="connsiteX68" fmla="*/ 65443 w 539480"/>
              <a:gd name="connsiteY68" fmla="*/ 154271 h 536898"/>
              <a:gd name="connsiteX69" fmla="*/ 65179 w 539480"/>
              <a:gd name="connsiteY69" fmla="*/ 93619 h 536898"/>
              <a:gd name="connsiteX70" fmla="*/ 97553 w 539480"/>
              <a:gd name="connsiteY70" fmla="*/ 62368 h 536898"/>
              <a:gd name="connsiteX71" fmla="*/ 148757 w 539480"/>
              <a:gd name="connsiteY71" fmla="*/ 62104 h 536898"/>
              <a:gd name="connsiteX72" fmla="*/ 209144 w 539480"/>
              <a:gd name="connsiteY72" fmla="*/ 38649 h 536898"/>
              <a:gd name="connsiteX73" fmla="*/ 245350 w 539480"/>
              <a:gd name="connsiteY73" fmla="*/ 461 h 536898"/>
              <a:gd name="connsiteX74" fmla="*/ 270762 w 539480"/>
              <a:gd name="connsiteY74" fmla="*/ 40 h 53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539480" h="536898">
                <a:moveTo>
                  <a:pt x="270720" y="195233"/>
                </a:moveTo>
                <a:cubicBezTo>
                  <a:pt x="231211" y="195299"/>
                  <a:pt x="194939" y="231439"/>
                  <a:pt x="194939" y="270750"/>
                </a:cubicBezTo>
                <a:cubicBezTo>
                  <a:pt x="194939" y="313497"/>
                  <a:pt x="229493" y="346730"/>
                  <a:pt x="273165" y="346003"/>
                </a:cubicBezTo>
                <a:cubicBezTo>
                  <a:pt x="315648" y="345276"/>
                  <a:pt x="346502" y="313233"/>
                  <a:pt x="346370" y="269957"/>
                </a:cubicBezTo>
                <a:cubicBezTo>
                  <a:pt x="346238" y="228730"/>
                  <a:pt x="312212" y="195167"/>
                  <a:pt x="270720" y="195233"/>
                </a:cubicBezTo>
                <a:close/>
                <a:moveTo>
                  <a:pt x="269862" y="154534"/>
                </a:moveTo>
                <a:cubicBezTo>
                  <a:pt x="333883" y="154072"/>
                  <a:pt x="387201" y="207323"/>
                  <a:pt x="386937" y="271279"/>
                </a:cubicBezTo>
                <a:cubicBezTo>
                  <a:pt x="386606" y="337414"/>
                  <a:pt x="336460" y="386173"/>
                  <a:pt x="269201" y="385645"/>
                </a:cubicBezTo>
                <a:cubicBezTo>
                  <a:pt x="205048" y="385116"/>
                  <a:pt x="154571" y="334309"/>
                  <a:pt x="155099" y="270684"/>
                </a:cubicBezTo>
                <a:cubicBezTo>
                  <a:pt x="155628" y="207588"/>
                  <a:pt x="207558" y="154997"/>
                  <a:pt x="269862" y="154534"/>
                </a:cubicBezTo>
                <a:close/>
                <a:moveTo>
                  <a:pt x="270589" y="41292"/>
                </a:moveTo>
                <a:cubicBezTo>
                  <a:pt x="256582" y="41358"/>
                  <a:pt x="248654" y="44265"/>
                  <a:pt x="246936" y="60849"/>
                </a:cubicBezTo>
                <a:cubicBezTo>
                  <a:pt x="245482" y="75516"/>
                  <a:pt x="244491" y="87474"/>
                  <a:pt x="235836" y="104256"/>
                </a:cubicBezTo>
                <a:cubicBezTo>
                  <a:pt x="222094" y="125200"/>
                  <a:pt x="189918" y="136762"/>
                  <a:pt x="142084" y="108022"/>
                </a:cubicBezTo>
                <a:cubicBezTo>
                  <a:pt x="129663" y="99103"/>
                  <a:pt x="120082" y="92760"/>
                  <a:pt x="106274" y="107692"/>
                </a:cubicBezTo>
                <a:cubicBezTo>
                  <a:pt x="93787" y="121170"/>
                  <a:pt x="98808" y="130221"/>
                  <a:pt x="107001" y="141916"/>
                </a:cubicBezTo>
                <a:cubicBezTo>
                  <a:pt x="139309" y="188098"/>
                  <a:pt x="128870" y="235866"/>
                  <a:pt x="58638" y="242473"/>
                </a:cubicBezTo>
                <a:cubicBezTo>
                  <a:pt x="38421" y="244323"/>
                  <a:pt x="41328" y="258924"/>
                  <a:pt x="41460" y="275111"/>
                </a:cubicBezTo>
                <a:cubicBezTo>
                  <a:pt x="41658" y="297839"/>
                  <a:pt x="42319" y="306891"/>
                  <a:pt x="71852" y="306891"/>
                </a:cubicBezTo>
                <a:cubicBezTo>
                  <a:pt x="122263" y="307750"/>
                  <a:pt x="141026" y="363248"/>
                  <a:pt x="107397" y="393574"/>
                </a:cubicBezTo>
                <a:cubicBezTo>
                  <a:pt x="90880" y="408505"/>
                  <a:pt x="85925" y="410157"/>
                  <a:pt x="107727" y="435065"/>
                </a:cubicBezTo>
                <a:cubicBezTo>
                  <a:pt x="124707" y="451120"/>
                  <a:pt x="131314" y="455613"/>
                  <a:pt x="150342" y="438237"/>
                </a:cubicBezTo>
                <a:cubicBezTo>
                  <a:pt x="192428" y="399784"/>
                  <a:pt x="238677" y="422512"/>
                  <a:pt x="241188" y="474575"/>
                </a:cubicBezTo>
                <a:cubicBezTo>
                  <a:pt x="242047" y="503976"/>
                  <a:pt x="247266" y="504108"/>
                  <a:pt x="272702" y="503976"/>
                </a:cubicBezTo>
                <a:cubicBezTo>
                  <a:pt x="298073" y="503844"/>
                  <a:pt x="301773" y="502060"/>
                  <a:pt x="299857" y="470479"/>
                </a:cubicBezTo>
                <a:cubicBezTo>
                  <a:pt x="301972" y="418218"/>
                  <a:pt x="358461" y="403947"/>
                  <a:pt x="396781" y="432489"/>
                </a:cubicBezTo>
                <a:cubicBezTo>
                  <a:pt x="409004" y="441606"/>
                  <a:pt x="421293" y="452310"/>
                  <a:pt x="437083" y="431762"/>
                </a:cubicBezTo>
                <a:cubicBezTo>
                  <a:pt x="458490" y="405268"/>
                  <a:pt x="444615" y="406457"/>
                  <a:pt x="436158" y="393640"/>
                </a:cubicBezTo>
                <a:cubicBezTo>
                  <a:pt x="429155" y="383069"/>
                  <a:pt x="415479" y="372167"/>
                  <a:pt x="422152" y="346004"/>
                </a:cubicBezTo>
                <a:cubicBezTo>
                  <a:pt x="436951" y="317528"/>
                  <a:pt x="416469" y="298170"/>
                  <a:pt x="473289" y="298698"/>
                </a:cubicBezTo>
                <a:cubicBezTo>
                  <a:pt x="492449" y="298830"/>
                  <a:pt x="503219" y="301143"/>
                  <a:pt x="503087" y="266192"/>
                </a:cubicBezTo>
                <a:cubicBezTo>
                  <a:pt x="503087" y="248882"/>
                  <a:pt x="491062" y="248552"/>
                  <a:pt x="478575" y="246503"/>
                </a:cubicBezTo>
                <a:cubicBezTo>
                  <a:pt x="464172" y="244125"/>
                  <a:pt x="444945" y="247957"/>
                  <a:pt x="438140" y="231440"/>
                </a:cubicBezTo>
                <a:cubicBezTo>
                  <a:pt x="425719" y="201312"/>
                  <a:pt x="398367" y="170193"/>
                  <a:pt x="436224" y="138348"/>
                </a:cubicBezTo>
                <a:cubicBezTo>
                  <a:pt x="440189" y="135044"/>
                  <a:pt x="442038" y="129164"/>
                  <a:pt x="445144" y="124011"/>
                </a:cubicBezTo>
                <a:cubicBezTo>
                  <a:pt x="442303" y="113836"/>
                  <a:pt x="433978" y="108088"/>
                  <a:pt x="427173" y="101151"/>
                </a:cubicBezTo>
                <a:cubicBezTo>
                  <a:pt x="417857" y="91571"/>
                  <a:pt x="412175" y="100622"/>
                  <a:pt x="404709" y="104520"/>
                </a:cubicBezTo>
                <a:cubicBezTo>
                  <a:pt x="390570" y="111920"/>
                  <a:pt x="370816" y="128768"/>
                  <a:pt x="352383" y="124011"/>
                </a:cubicBezTo>
                <a:cubicBezTo>
                  <a:pt x="332429" y="118923"/>
                  <a:pt x="325889" y="118990"/>
                  <a:pt x="310494" y="106502"/>
                </a:cubicBezTo>
                <a:cubicBezTo>
                  <a:pt x="301113" y="98904"/>
                  <a:pt x="295695" y="75186"/>
                  <a:pt x="294506" y="60320"/>
                </a:cubicBezTo>
                <a:cubicBezTo>
                  <a:pt x="293118" y="43538"/>
                  <a:pt x="284397" y="41226"/>
                  <a:pt x="270589" y="41292"/>
                </a:cubicBezTo>
                <a:close/>
                <a:moveTo>
                  <a:pt x="270762" y="40"/>
                </a:moveTo>
                <a:cubicBezTo>
                  <a:pt x="279756" y="148"/>
                  <a:pt x="288262" y="462"/>
                  <a:pt x="293250" y="858"/>
                </a:cubicBezTo>
                <a:cubicBezTo>
                  <a:pt x="327871" y="3632"/>
                  <a:pt x="332297" y="13212"/>
                  <a:pt x="334213" y="45587"/>
                </a:cubicBezTo>
                <a:cubicBezTo>
                  <a:pt x="336393" y="82255"/>
                  <a:pt x="355091" y="88796"/>
                  <a:pt x="386342" y="68314"/>
                </a:cubicBezTo>
                <a:cubicBezTo>
                  <a:pt x="398829" y="60122"/>
                  <a:pt x="409268" y="38781"/>
                  <a:pt x="428230" y="51401"/>
                </a:cubicBezTo>
                <a:cubicBezTo>
                  <a:pt x="455913" y="76375"/>
                  <a:pt x="467938" y="83180"/>
                  <a:pt x="491458" y="112052"/>
                </a:cubicBezTo>
                <a:cubicBezTo>
                  <a:pt x="503219" y="124473"/>
                  <a:pt x="486503" y="140132"/>
                  <a:pt x="473091" y="157640"/>
                </a:cubicBezTo>
                <a:cubicBezTo>
                  <a:pt x="453733" y="184596"/>
                  <a:pt x="461727" y="204549"/>
                  <a:pt x="492251" y="208117"/>
                </a:cubicBezTo>
                <a:cubicBezTo>
                  <a:pt x="513658" y="209835"/>
                  <a:pt x="535262" y="201180"/>
                  <a:pt x="537377" y="225758"/>
                </a:cubicBezTo>
                <a:cubicBezTo>
                  <a:pt x="539359" y="263153"/>
                  <a:pt x="540350" y="278547"/>
                  <a:pt x="538500" y="311846"/>
                </a:cubicBezTo>
                <a:cubicBezTo>
                  <a:pt x="539425" y="330015"/>
                  <a:pt x="525286" y="332526"/>
                  <a:pt x="501369" y="332724"/>
                </a:cubicBezTo>
                <a:cubicBezTo>
                  <a:pt x="485842" y="332856"/>
                  <a:pt x="476130" y="327571"/>
                  <a:pt x="467872" y="345938"/>
                </a:cubicBezTo>
                <a:cubicBezTo>
                  <a:pt x="460075" y="363314"/>
                  <a:pt x="467211" y="378510"/>
                  <a:pt x="475535" y="386637"/>
                </a:cubicBezTo>
                <a:cubicBezTo>
                  <a:pt x="501303" y="411743"/>
                  <a:pt x="503152" y="417557"/>
                  <a:pt x="471704" y="454820"/>
                </a:cubicBezTo>
                <a:cubicBezTo>
                  <a:pt x="427834" y="503976"/>
                  <a:pt x="426380" y="499549"/>
                  <a:pt x="379801" y="469620"/>
                </a:cubicBezTo>
                <a:cubicBezTo>
                  <a:pt x="356347" y="454490"/>
                  <a:pt x="338772" y="463211"/>
                  <a:pt x="334081" y="491357"/>
                </a:cubicBezTo>
                <a:cubicBezTo>
                  <a:pt x="331372" y="507742"/>
                  <a:pt x="341151" y="534830"/>
                  <a:pt x="316705" y="536812"/>
                </a:cubicBezTo>
                <a:cubicBezTo>
                  <a:pt x="278385" y="537275"/>
                  <a:pt x="277922" y="535755"/>
                  <a:pt x="227974" y="535094"/>
                </a:cubicBezTo>
                <a:cubicBezTo>
                  <a:pt x="209805" y="536878"/>
                  <a:pt x="211456" y="531461"/>
                  <a:pt x="209408" y="501663"/>
                </a:cubicBezTo>
                <a:cubicBezTo>
                  <a:pt x="206237" y="455877"/>
                  <a:pt x="188398" y="451649"/>
                  <a:pt x="149681" y="478473"/>
                </a:cubicBezTo>
                <a:cubicBezTo>
                  <a:pt x="139441" y="485608"/>
                  <a:pt x="130653" y="503844"/>
                  <a:pt x="113608" y="491951"/>
                </a:cubicBezTo>
                <a:cubicBezTo>
                  <a:pt x="85594" y="467373"/>
                  <a:pt x="74891" y="453763"/>
                  <a:pt x="49256" y="423173"/>
                </a:cubicBezTo>
                <a:cubicBezTo>
                  <a:pt x="41063" y="414187"/>
                  <a:pt x="52031" y="399388"/>
                  <a:pt x="69936" y="382672"/>
                </a:cubicBezTo>
                <a:cubicBezTo>
                  <a:pt x="93721" y="360473"/>
                  <a:pt x="79846" y="332988"/>
                  <a:pt x="48595" y="333913"/>
                </a:cubicBezTo>
                <a:cubicBezTo>
                  <a:pt x="5849" y="336622"/>
                  <a:pt x="-362" y="332526"/>
                  <a:pt x="34" y="291232"/>
                </a:cubicBezTo>
                <a:cubicBezTo>
                  <a:pt x="-296" y="272667"/>
                  <a:pt x="1884" y="258132"/>
                  <a:pt x="761" y="250666"/>
                </a:cubicBezTo>
                <a:cubicBezTo>
                  <a:pt x="-164" y="213733"/>
                  <a:pt x="5849" y="207853"/>
                  <a:pt x="44565" y="207522"/>
                </a:cubicBezTo>
                <a:cubicBezTo>
                  <a:pt x="85264" y="202501"/>
                  <a:pt x="92465" y="185323"/>
                  <a:pt x="65443" y="154271"/>
                </a:cubicBezTo>
                <a:cubicBezTo>
                  <a:pt x="42319" y="127711"/>
                  <a:pt x="40799" y="113902"/>
                  <a:pt x="65179" y="93619"/>
                </a:cubicBezTo>
                <a:cubicBezTo>
                  <a:pt x="73570" y="86616"/>
                  <a:pt x="89955" y="70296"/>
                  <a:pt x="97553" y="62368"/>
                </a:cubicBezTo>
                <a:cubicBezTo>
                  <a:pt x="114731" y="44529"/>
                  <a:pt x="125963" y="42085"/>
                  <a:pt x="148757" y="62104"/>
                </a:cubicBezTo>
                <a:cubicBezTo>
                  <a:pt x="184896" y="93883"/>
                  <a:pt x="203330" y="86417"/>
                  <a:pt x="209144" y="38649"/>
                </a:cubicBezTo>
                <a:cubicBezTo>
                  <a:pt x="212712" y="9447"/>
                  <a:pt x="216742" y="2245"/>
                  <a:pt x="245350" y="461"/>
                </a:cubicBezTo>
                <a:cubicBezTo>
                  <a:pt x="252287" y="32"/>
                  <a:pt x="261768" y="-68"/>
                  <a:pt x="270762" y="40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11281</TotalTime>
  <Words>165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64</cp:revision>
  <dcterms:created xsi:type="dcterms:W3CDTF">2018-02-18T19:39:47Z</dcterms:created>
  <dcterms:modified xsi:type="dcterms:W3CDTF">2024-02-21T18:14:35Z</dcterms:modified>
</cp:coreProperties>
</file>