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326" name="자유형: 도형 1325">
            <a:extLst>
              <a:ext uri="{FF2B5EF4-FFF2-40B4-BE49-F238E27FC236}">
                <a16:creationId xmlns:a16="http://schemas.microsoft.com/office/drawing/2014/main" id="{47FE72B0-52B6-4AD6-8873-24AC71DFB6C8}"/>
              </a:ext>
            </a:extLst>
          </p:cNvPr>
          <p:cNvSpPr/>
          <p:nvPr/>
        </p:nvSpPr>
        <p:spPr>
          <a:xfrm flipH="1">
            <a:off x="9905220" y="3093700"/>
            <a:ext cx="1999285" cy="2248767"/>
          </a:xfrm>
          <a:custGeom>
            <a:avLst/>
            <a:gdLst>
              <a:gd name="connsiteX0" fmla="*/ 1999285 w 1999285"/>
              <a:gd name="connsiteY0" fmla="*/ 0 h 2248767"/>
              <a:gd name="connsiteX1" fmla="*/ 607380 w 1999285"/>
              <a:gd name="connsiteY1" fmla="*/ 0 h 2248767"/>
              <a:gd name="connsiteX2" fmla="*/ 515061 w 1999285"/>
              <a:gd name="connsiteY2" fmla="*/ 28030 h 2248767"/>
              <a:gd name="connsiteX3" fmla="*/ 0 w 1999285"/>
              <a:gd name="connsiteY3" fmla="*/ 606172 h 2248767"/>
              <a:gd name="connsiteX4" fmla="*/ 0 w 1999285"/>
              <a:gd name="connsiteY4" fmla="*/ 2248767 h 2248767"/>
              <a:gd name="connsiteX5" fmla="*/ 10794 w 1999285"/>
              <a:gd name="connsiteY5" fmla="*/ 2245489 h 224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9285" h="2248767">
                <a:moveTo>
                  <a:pt x="1999285" y="0"/>
                </a:moveTo>
                <a:lnTo>
                  <a:pt x="607380" y="0"/>
                </a:lnTo>
                <a:lnTo>
                  <a:pt x="515061" y="28030"/>
                </a:lnTo>
                <a:lnTo>
                  <a:pt x="0" y="606172"/>
                </a:lnTo>
                <a:lnTo>
                  <a:pt x="0" y="2248767"/>
                </a:lnTo>
                <a:lnTo>
                  <a:pt x="10794" y="224548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27" name="자유형: 도형 1326">
            <a:extLst>
              <a:ext uri="{FF2B5EF4-FFF2-40B4-BE49-F238E27FC236}">
                <a16:creationId xmlns:a16="http://schemas.microsoft.com/office/drawing/2014/main" id="{29D218FD-46AD-4E57-BFD8-9C5A349EC3BC}"/>
              </a:ext>
            </a:extLst>
          </p:cNvPr>
          <p:cNvSpPr/>
          <p:nvPr/>
        </p:nvSpPr>
        <p:spPr>
          <a:xfrm flipH="1">
            <a:off x="304800" y="3129035"/>
            <a:ext cx="1985896" cy="2229115"/>
          </a:xfrm>
          <a:custGeom>
            <a:avLst/>
            <a:gdLst>
              <a:gd name="connsiteX0" fmla="*/ 1985896 w 1985896"/>
              <a:gd name="connsiteY0" fmla="*/ 0 h 2229115"/>
              <a:gd name="connsiteX1" fmla="*/ 0 w 1985896"/>
              <a:gd name="connsiteY1" fmla="*/ 2229115 h 2229115"/>
              <a:gd name="connsiteX2" fmla="*/ 1425687 w 1985896"/>
              <a:gd name="connsiteY2" fmla="*/ 2229114 h 2229115"/>
              <a:gd name="connsiteX3" fmla="*/ 1488139 w 1985896"/>
              <a:gd name="connsiteY3" fmla="*/ 2210152 h 2229115"/>
              <a:gd name="connsiteX4" fmla="*/ 1985896 w 1985896"/>
              <a:gd name="connsiteY4" fmla="*/ 1648064 h 222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5896" h="2229115">
                <a:moveTo>
                  <a:pt x="1985896" y="0"/>
                </a:moveTo>
                <a:lnTo>
                  <a:pt x="0" y="2229115"/>
                </a:lnTo>
                <a:lnTo>
                  <a:pt x="1425687" y="2229114"/>
                </a:lnTo>
                <a:lnTo>
                  <a:pt x="1488139" y="2210152"/>
                </a:lnTo>
                <a:lnTo>
                  <a:pt x="1985896" y="1648064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28" name="자유형: 도형 1327">
            <a:extLst>
              <a:ext uri="{FF2B5EF4-FFF2-40B4-BE49-F238E27FC236}">
                <a16:creationId xmlns:a16="http://schemas.microsoft.com/office/drawing/2014/main" id="{5E422DCC-BFE7-4F8F-8013-D10663968049}"/>
              </a:ext>
            </a:extLst>
          </p:cNvPr>
          <p:cNvSpPr/>
          <p:nvPr/>
        </p:nvSpPr>
        <p:spPr>
          <a:xfrm flipH="1">
            <a:off x="3253422" y="3093699"/>
            <a:ext cx="3476630" cy="2264452"/>
          </a:xfrm>
          <a:custGeom>
            <a:avLst/>
            <a:gdLst>
              <a:gd name="connsiteX0" fmla="*/ 3476630 w 3476630"/>
              <a:gd name="connsiteY0" fmla="*/ 0 h 2264452"/>
              <a:gd name="connsiteX1" fmla="*/ 2084725 w 3476630"/>
              <a:gd name="connsiteY1" fmla="*/ 0 h 2264452"/>
              <a:gd name="connsiteX2" fmla="*/ 1992406 w 3476630"/>
              <a:gd name="connsiteY2" fmla="*/ 28030 h 2264452"/>
              <a:gd name="connsiteX3" fmla="*/ 0 w 3476630"/>
              <a:gd name="connsiteY3" fmla="*/ 2264452 h 2264452"/>
              <a:gd name="connsiteX4" fmla="*/ 1425687 w 3476630"/>
              <a:gd name="connsiteY4" fmla="*/ 2264451 h 2264452"/>
              <a:gd name="connsiteX5" fmla="*/ 1488139 w 3476630"/>
              <a:gd name="connsiteY5" fmla="*/ 2245489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630" h="2264452">
                <a:moveTo>
                  <a:pt x="3476630" y="0"/>
                </a:moveTo>
                <a:lnTo>
                  <a:pt x="2084725" y="0"/>
                </a:lnTo>
                <a:lnTo>
                  <a:pt x="1992406" y="28030"/>
                </a:lnTo>
                <a:lnTo>
                  <a:pt x="0" y="2264452"/>
                </a:lnTo>
                <a:lnTo>
                  <a:pt x="1425687" y="2264451"/>
                </a:lnTo>
                <a:lnTo>
                  <a:pt x="1488139" y="2245489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5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29" name="자유형: 도형 1328">
            <a:extLst>
              <a:ext uri="{FF2B5EF4-FFF2-40B4-BE49-F238E27FC236}">
                <a16:creationId xmlns:a16="http://schemas.microsoft.com/office/drawing/2014/main" id="{C4AA89B1-0373-4C1D-B34E-0D49AE0D1782}"/>
              </a:ext>
            </a:extLst>
          </p:cNvPr>
          <p:cNvSpPr/>
          <p:nvPr/>
        </p:nvSpPr>
        <p:spPr>
          <a:xfrm flipH="1">
            <a:off x="5467820" y="3093700"/>
            <a:ext cx="3476630" cy="2264452"/>
          </a:xfrm>
          <a:custGeom>
            <a:avLst/>
            <a:gdLst>
              <a:gd name="connsiteX0" fmla="*/ 3476630 w 3476630"/>
              <a:gd name="connsiteY0" fmla="*/ 0 h 2264452"/>
              <a:gd name="connsiteX1" fmla="*/ 2084725 w 3476630"/>
              <a:gd name="connsiteY1" fmla="*/ 0 h 2264452"/>
              <a:gd name="connsiteX2" fmla="*/ 1992406 w 3476630"/>
              <a:gd name="connsiteY2" fmla="*/ 28030 h 2264452"/>
              <a:gd name="connsiteX3" fmla="*/ 0 w 3476630"/>
              <a:gd name="connsiteY3" fmla="*/ 2264452 h 2264452"/>
              <a:gd name="connsiteX4" fmla="*/ 1425687 w 3476630"/>
              <a:gd name="connsiteY4" fmla="*/ 2264451 h 2264452"/>
              <a:gd name="connsiteX5" fmla="*/ 1488139 w 3476630"/>
              <a:gd name="connsiteY5" fmla="*/ 2245489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630" h="2264452">
                <a:moveTo>
                  <a:pt x="3476630" y="0"/>
                </a:moveTo>
                <a:lnTo>
                  <a:pt x="2084725" y="0"/>
                </a:lnTo>
                <a:lnTo>
                  <a:pt x="1992406" y="28030"/>
                </a:lnTo>
                <a:lnTo>
                  <a:pt x="0" y="2264452"/>
                </a:lnTo>
                <a:lnTo>
                  <a:pt x="1425687" y="2264451"/>
                </a:lnTo>
                <a:lnTo>
                  <a:pt x="1488139" y="2245489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0" name="자유형: 도형 1329">
            <a:extLst>
              <a:ext uri="{FF2B5EF4-FFF2-40B4-BE49-F238E27FC236}">
                <a16:creationId xmlns:a16="http://schemas.microsoft.com/office/drawing/2014/main" id="{25114517-4D85-4B84-8D56-614BF5A41566}"/>
              </a:ext>
            </a:extLst>
          </p:cNvPr>
          <p:cNvSpPr/>
          <p:nvPr/>
        </p:nvSpPr>
        <p:spPr>
          <a:xfrm flipH="1">
            <a:off x="7682217" y="3093701"/>
            <a:ext cx="3476630" cy="2264452"/>
          </a:xfrm>
          <a:custGeom>
            <a:avLst/>
            <a:gdLst>
              <a:gd name="connsiteX0" fmla="*/ 3476630 w 3476630"/>
              <a:gd name="connsiteY0" fmla="*/ 0 h 2264452"/>
              <a:gd name="connsiteX1" fmla="*/ 2084725 w 3476630"/>
              <a:gd name="connsiteY1" fmla="*/ 0 h 2264452"/>
              <a:gd name="connsiteX2" fmla="*/ 1992406 w 3476630"/>
              <a:gd name="connsiteY2" fmla="*/ 28030 h 2264452"/>
              <a:gd name="connsiteX3" fmla="*/ 0 w 3476630"/>
              <a:gd name="connsiteY3" fmla="*/ 2264452 h 2264452"/>
              <a:gd name="connsiteX4" fmla="*/ 1425687 w 3476630"/>
              <a:gd name="connsiteY4" fmla="*/ 2264451 h 2264452"/>
              <a:gd name="connsiteX5" fmla="*/ 1488139 w 3476630"/>
              <a:gd name="connsiteY5" fmla="*/ 2245489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630" h="2264452">
                <a:moveTo>
                  <a:pt x="3476630" y="0"/>
                </a:moveTo>
                <a:lnTo>
                  <a:pt x="2084725" y="0"/>
                </a:lnTo>
                <a:lnTo>
                  <a:pt x="1992406" y="28030"/>
                </a:lnTo>
                <a:lnTo>
                  <a:pt x="0" y="2264452"/>
                </a:lnTo>
                <a:lnTo>
                  <a:pt x="1425687" y="2264451"/>
                </a:lnTo>
                <a:lnTo>
                  <a:pt x="1488139" y="2245489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1" name="자유형: 도형 1330">
            <a:extLst>
              <a:ext uri="{FF2B5EF4-FFF2-40B4-BE49-F238E27FC236}">
                <a16:creationId xmlns:a16="http://schemas.microsoft.com/office/drawing/2014/main" id="{5F6F2077-9B6D-4205-BE85-01A87F39C4FD}"/>
              </a:ext>
            </a:extLst>
          </p:cNvPr>
          <p:cNvSpPr/>
          <p:nvPr/>
        </p:nvSpPr>
        <p:spPr>
          <a:xfrm flipH="1">
            <a:off x="1039024" y="3093698"/>
            <a:ext cx="3476630" cy="2264452"/>
          </a:xfrm>
          <a:custGeom>
            <a:avLst/>
            <a:gdLst>
              <a:gd name="connsiteX0" fmla="*/ 3476630 w 3476630"/>
              <a:gd name="connsiteY0" fmla="*/ 0 h 2264452"/>
              <a:gd name="connsiteX1" fmla="*/ 2084725 w 3476630"/>
              <a:gd name="connsiteY1" fmla="*/ 0 h 2264452"/>
              <a:gd name="connsiteX2" fmla="*/ 1992406 w 3476630"/>
              <a:gd name="connsiteY2" fmla="*/ 28030 h 2264452"/>
              <a:gd name="connsiteX3" fmla="*/ 0 w 3476630"/>
              <a:gd name="connsiteY3" fmla="*/ 2264452 h 2264452"/>
              <a:gd name="connsiteX4" fmla="*/ 1425687 w 3476630"/>
              <a:gd name="connsiteY4" fmla="*/ 2264451 h 2264452"/>
              <a:gd name="connsiteX5" fmla="*/ 1488139 w 3476630"/>
              <a:gd name="connsiteY5" fmla="*/ 2245489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76630" h="2264452">
                <a:moveTo>
                  <a:pt x="3476630" y="0"/>
                </a:moveTo>
                <a:lnTo>
                  <a:pt x="2084725" y="0"/>
                </a:lnTo>
                <a:lnTo>
                  <a:pt x="1992406" y="28030"/>
                </a:lnTo>
                <a:lnTo>
                  <a:pt x="0" y="2264452"/>
                </a:lnTo>
                <a:lnTo>
                  <a:pt x="1425687" y="2264451"/>
                </a:lnTo>
                <a:lnTo>
                  <a:pt x="1488139" y="2245489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2" name="Rectangle 2">
            <a:extLst>
              <a:ext uri="{FF2B5EF4-FFF2-40B4-BE49-F238E27FC236}">
                <a16:creationId xmlns:a16="http://schemas.microsoft.com/office/drawing/2014/main" id="{67047E96-25FE-4810-B474-D8E116C3229B}"/>
              </a:ext>
            </a:extLst>
          </p:cNvPr>
          <p:cNvSpPr/>
          <p:nvPr/>
        </p:nvSpPr>
        <p:spPr>
          <a:xfrm>
            <a:off x="295275" y="3508800"/>
            <a:ext cx="11610975" cy="143425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8900000" scaled="1"/>
            <a:tileRect/>
          </a:gradFill>
          <a:ln w="4030" cap="flat">
            <a:solidFill>
              <a:schemeClr val="bg1">
                <a:lumMod val="85000"/>
              </a:schemeClr>
            </a:solidFill>
            <a:prstDash val="solid"/>
            <a:miter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33" name="자유형: 도형 1332">
            <a:extLst>
              <a:ext uri="{FF2B5EF4-FFF2-40B4-BE49-F238E27FC236}">
                <a16:creationId xmlns:a16="http://schemas.microsoft.com/office/drawing/2014/main" id="{5AFAF325-BD54-4B91-B282-F6CDC0F5C207}"/>
              </a:ext>
            </a:extLst>
          </p:cNvPr>
          <p:cNvSpPr/>
          <p:nvPr/>
        </p:nvSpPr>
        <p:spPr>
          <a:xfrm>
            <a:off x="5219768" y="3093699"/>
            <a:ext cx="1741904" cy="2264452"/>
          </a:xfrm>
          <a:custGeom>
            <a:avLst/>
            <a:gdLst>
              <a:gd name="connsiteX0" fmla="*/ 197476 w 1741904"/>
              <a:gd name="connsiteY0" fmla="*/ 0 h 2264452"/>
              <a:gd name="connsiteX1" fmla="*/ 361186 w 1741904"/>
              <a:gd name="connsiteY1" fmla="*/ 0 h 2264452"/>
              <a:gd name="connsiteX2" fmla="*/ 436617 w 1741904"/>
              <a:gd name="connsiteY2" fmla="*/ 0 h 2264452"/>
              <a:gd name="connsiteX3" fmla="*/ 1380718 w 1741904"/>
              <a:gd name="connsiteY3" fmla="*/ 0 h 2264452"/>
              <a:gd name="connsiteX4" fmla="*/ 1544428 w 1741904"/>
              <a:gd name="connsiteY4" fmla="*/ 0 h 2264452"/>
              <a:gd name="connsiteX5" fmla="*/ 1657126 w 1741904"/>
              <a:gd name="connsiteY5" fmla="*/ 0 h 2264452"/>
              <a:gd name="connsiteX6" fmla="*/ 1739892 w 1741904"/>
              <a:gd name="connsiteY6" fmla="*/ 34283 h 2264452"/>
              <a:gd name="connsiteX7" fmla="*/ 1741904 w 1741904"/>
              <a:gd name="connsiteY7" fmla="*/ 37267 h 2264452"/>
              <a:gd name="connsiteX8" fmla="*/ 1734138 w 1741904"/>
              <a:gd name="connsiteY8" fmla="*/ 32031 h 2264452"/>
              <a:gd name="connsiteX9" fmla="*/ 1706300 w 1741904"/>
              <a:gd name="connsiteY9" fmla="*/ 26411 h 2264452"/>
              <a:gd name="connsiteX10" fmla="*/ 1640403 w 1741904"/>
              <a:gd name="connsiteY10" fmla="*/ 70090 h 2264452"/>
              <a:gd name="connsiteX11" fmla="*/ 1635970 w 1741904"/>
              <a:gd name="connsiteY11" fmla="*/ 92049 h 2264452"/>
              <a:gd name="connsiteX12" fmla="*/ 1635970 w 1741904"/>
              <a:gd name="connsiteY12" fmla="*/ 2172910 h 2264452"/>
              <a:gd name="connsiteX13" fmla="*/ 1544428 w 1741904"/>
              <a:gd name="connsiteY13" fmla="*/ 2264452 h 2264452"/>
              <a:gd name="connsiteX14" fmla="*/ 1380718 w 1741904"/>
              <a:gd name="connsiteY14" fmla="*/ 2264452 h 2264452"/>
              <a:gd name="connsiteX15" fmla="*/ 1305287 w 1741904"/>
              <a:gd name="connsiteY15" fmla="*/ 2264452 h 2264452"/>
              <a:gd name="connsiteX16" fmla="*/ 361186 w 1741904"/>
              <a:gd name="connsiteY16" fmla="*/ 2264452 h 2264452"/>
              <a:gd name="connsiteX17" fmla="*/ 197476 w 1741904"/>
              <a:gd name="connsiteY17" fmla="*/ 2264452 h 2264452"/>
              <a:gd name="connsiteX18" fmla="*/ 84778 w 1741904"/>
              <a:gd name="connsiteY18" fmla="*/ 2264452 h 2264452"/>
              <a:gd name="connsiteX19" fmla="*/ 2012 w 1741904"/>
              <a:gd name="connsiteY19" fmla="*/ 2230169 h 2264452"/>
              <a:gd name="connsiteX20" fmla="*/ 0 w 1741904"/>
              <a:gd name="connsiteY20" fmla="*/ 2227185 h 2264452"/>
              <a:gd name="connsiteX21" fmla="*/ 7766 w 1741904"/>
              <a:gd name="connsiteY21" fmla="*/ 2232421 h 2264452"/>
              <a:gd name="connsiteX22" fmla="*/ 35604 w 1741904"/>
              <a:gd name="connsiteY22" fmla="*/ 2238041 h 2264452"/>
              <a:gd name="connsiteX23" fmla="*/ 101501 w 1741904"/>
              <a:gd name="connsiteY23" fmla="*/ 2194362 h 2264452"/>
              <a:gd name="connsiteX24" fmla="*/ 105934 w 1741904"/>
              <a:gd name="connsiteY24" fmla="*/ 2172404 h 2264452"/>
              <a:gd name="connsiteX25" fmla="*/ 105934 w 1741904"/>
              <a:gd name="connsiteY25" fmla="*/ 91542 h 2264452"/>
              <a:gd name="connsiteX26" fmla="*/ 197476 w 1741904"/>
              <a:gd name="connsiteY26" fmla="*/ 0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41904" h="2264452">
                <a:moveTo>
                  <a:pt x="197476" y="0"/>
                </a:moveTo>
                <a:lnTo>
                  <a:pt x="361186" y="0"/>
                </a:lnTo>
                <a:lnTo>
                  <a:pt x="436617" y="0"/>
                </a:lnTo>
                <a:lnTo>
                  <a:pt x="1380718" y="0"/>
                </a:lnTo>
                <a:lnTo>
                  <a:pt x="1544428" y="0"/>
                </a:lnTo>
                <a:lnTo>
                  <a:pt x="1657126" y="0"/>
                </a:lnTo>
                <a:cubicBezTo>
                  <a:pt x="1689448" y="0"/>
                  <a:pt x="1718710" y="13101"/>
                  <a:pt x="1739892" y="34283"/>
                </a:cubicBezTo>
                <a:lnTo>
                  <a:pt x="1741904" y="37267"/>
                </a:lnTo>
                <a:lnTo>
                  <a:pt x="1734138" y="32031"/>
                </a:lnTo>
                <a:cubicBezTo>
                  <a:pt x="1725582" y="28412"/>
                  <a:pt x="1716175" y="26411"/>
                  <a:pt x="1706300" y="26411"/>
                </a:cubicBezTo>
                <a:cubicBezTo>
                  <a:pt x="1676677" y="26411"/>
                  <a:pt x="1651260" y="44422"/>
                  <a:pt x="1640403" y="70090"/>
                </a:cubicBezTo>
                <a:lnTo>
                  <a:pt x="1635970" y="92049"/>
                </a:lnTo>
                <a:lnTo>
                  <a:pt x="1635970" y="2172910"/>
                </a:lnTo>
                <a:cubicBezTo>
                  <a:pt x="1635970" y="2223467"/>
                  <a:pt x="1594985" y="2264452"/>
                  <a:pt x="1544428" y="2264452"/>
                </a:cubicBezTo>
                <a:lnTo>
                  <a:pt x="1380718" y="2264452"/>
                </a:lnTo>
                <a:lnTo>
                  <a:pt x="1305287" y="2264452"/>
                </a:lnTo>
                <a:lnTo>
                  <a:pt x="361186" y="2264452"/>
                </a:lnTo>
                <a:lnTo>
                  <a:pt x="197476" y="2264452"/>
                </a:lnTo>
                <a:lnTo>
                  <a:pt x="84778" y="2264452"/>
                </a:lnTo>
                <a:cubicBezTo>
                  <a:pt x="52456" y="2264452"/>
                  <a:pt x="23194" y="2251351"/>
                  <a:pt x="2012" y="2230169"/>
                </a:cubicBezTo>
                <a:lnTo>
                  <a:pt x="0" y="2227185"/>
                </a:lnTo>
                <a:lnTo>
                  <a:pt x="7766" y="2232421"/>
                </a:lnTo>
                <a:cubicBezTo>
                  <a:pt x="16322" y="2236040"/>
                  <a:pt x="25729" y="2238041"/>
                  <a:pt x="35604" y="2238041"/>
                </a:cubicBezTo>
                <a:cubicBezTo>
                  <a:pt x="65227" y="2238041"/>
                  <a:pt x="90644" y="2220031"/>
                  <a:pt x="101501" y="2194362"/>
                </a:cubicBezTo>
                <a:lnTo>
                  <a:pt x="105934" y="2172404"/>
                </a:lnTo>
                <a:lnTo>
                  <a:pt x="105934" y="91542"/>
                </a:lnTo>
                <a:cubicBezTo>
                  <a:pt x="105934" y="40985"/>
                  <a:pt x="146919" y="0"/>
                  <a:pt x="1974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4" name="자유형: 도형 1333">
            <a:extLst>
              <a:ext uri="{FF2B5EF4-FFF2-40B4-BE49-F238E27FC236}">
                <a16:creationId xmlns:a16="http://schemas.microsoft.com/office/drawing/2014/main" id="{33026ADD-C6A5-4E0C-8FD8-366B62EB9891}"/>
              </a:ext>
            </a:extLst>
          </p:cNvPr>
          <p:cNvSpPr/>
          <p:nvPr/>
        </p:nvSpPr>
        <p:spPr>
          <a:xfrm>
            <a:off x="7432209" y="3093699"/>
            <a:ext cx="1741904" cy="2264452"/>
          </a:xfrm>
          <a:custGeom>
            <a:avLst/>
            <a:gdLst>
              <a:gd name="connsiteX0" fmla="*/ 197476 w 1741904"/>
              <a:gd name="connsiteY0" fmla="*/ 0 h 2264452"/>
              <a:gd name="connsiteX1" fmla="*/ 361186 w 1741904"/>
              <a:gd name="connsiteY1" fmla="*/ 0 h 2264452"/>
              <a:gd name="connsiteX2" fmla="*/ 436617 w 1741904"/>
              <a:gd name="connsiteY2" fmla="*/ 0 h 2264452"/>
              <a:gd name="connsiteX3" fmla="*/ 1380718 w 1741904"/>
              <a:gd name="connsiteY3" fmla="*/ 0 h 2264452"/>
              <a:gd name="connsiteX4" fmla="*/ 1544428 w 1741904"/>
              <a:gd name="connsiteY4" fmla="*/ 0 h 2264452"/>
              <a:gd name="connsiteX5" fmla="*/ 1657126 w 1741904"/>
              <a:gd name="connsiteY5" fmla="*/ 0 h 2264452"/>
              <a:gd name="connsiteX6" fmla="*/ 1739892 w 1741904"/>
              <a:gd name="connsiteY6" fmla="*/ 34283 h 2264452"/>
              <a:gd name="connsiteX7" fmla="*/ 1741904 w 1741904"/>
              <a:gd name="connsiteY7" fmla="*/ 37267 h 2264452"/>
              <a:gd name="connsiteX8" fmla="*/ 1734138 w 1741904"/>
              <a:gd name="connsiteY8" fmla="*/ 32031 h 2264452"/>
              <a:gd name="connsiteX9" fmla="*/ 1706300 w 1741904"/>
              <a:gd name="connsiteY9" fmla="*/ 26411 h 2264452"/>
              <a:gd name="connsiteX10" fmla="*/ 1640403 w 1741904"/>
              <a:gd name="connsiteY10" fmla="*/ 70090 h 2264452"/>
              <a:gd name="connsiteX11" fmla="*/ 1635970 w 1741904"/>
              <a:gd name="connsiteY11" fmla="*/ 92049 h 2264452"/>
              <a:gd name="connsiteX12" fmla="*/ 1635970 w 1741904"/>
              <a:gd name="connsiteY12" fmla="*/ 2172910 h 2264452"/>
              <a:gd name="connsiteX13" fmla="*/ 1544428 w 1741904"/>
              <a:gd name="connsiteY13" fmla="*/ 2264452 h 2264452"/>
              <a:gd name="connsiteX14" fmla="*/ 1380718 w 1741904"/>
              <a:gd name="connsiteY14" fmla="*/ 2264452 h 2264452"/>
              <a:gd name="connsiteX15" fmla="*/ 1305287 w 1741904"/>
              <a:gd name="connsiteY15" fmla="*/ 2264452 h 2264452"/>
              <a:gd name="connsiteX16" fmla="*/ 361186 w 1741904"/>
              <a:gd name="connsiteY16" fmla="*/ 2264452 h 2264452"/>
              <a:gd name="connsiteX17" fmla="*/ 197476 w 1741904"/>
              <a:gd name="connsiteY17" fmla="*/ 2264452 h 2264452"/>
              <a:gd name="connsiteX18" fmla="*/ 84778 w 1741904"/>
              <a:gd name="connsiteY18" fmla="*/ 2264452 h 2264452"/>
              <a:gd name="connsiteX19" fmla="*/ 2012 w 1741904"/>
              <a:gd name="connsiteY19" fmla="*/ 2230169 h 2264452"/>
              <a:gd name="connsiteX20" fmla="*/ 0 w 1741904"/>
              <a:gd name="connsiteY20" fmla="*/ 2227185 h 2264452"/>
              <a:gd name="connsiteX21" fmla="*/ 7766 w 1741904"/>
              <a:gd name="connsiteY21" fmla="*/ 2232421 h 2264452"/>
              <a:gd name="connsiteX22" fmla="*/ 35604 w 1741904"/>
              <a:gd name="connsiteY22" fmla="*/ 2238041 h 2264452"/>
              <a:gd name="connsiteX23" fmla="*/ 101501 w 1741904"/>
              <a:gd name="connsiteY23" fmla="*/ 2194362 h 2264452"/>
              <a:gd name="connsiteX24" fmla="*/ 105934 w 1741904"/>
              <a:gd name="connsiteY24" fmla="*/ 2172404 h 2264452"/>
              <a:gd name="connsiteX25" fmla="*/ 105934 w 1741904"/>
              <a:gd name="connsiteY25" fmla="*/ 91542 h 2264452"/>
              <a:gd name="connsiteX26" fmla="*/ 197476 w 1741904"/>
              <a:gd name="connsiteY26" fmla="*/ 0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41904" h="2264452">
                <a:moveTo>
                  <a:pt x="197476" y="0"/>
                </a:moveTo>
                <a:lnTo>
                  <a:pt x="361186" y="0"/>
                </a:lnTo>
                <a:lnTo>
                  <a:pt x="436617" y="0"/>
                </a:lnTo>
                <a:lnTo>
                  <a:pt x="1380718" y="0"/>
                </a:lnTo>
                <a:lnTo>
                  <a:pt x="1544428" y="0"/>
                </a:lnTo>
                <a:lnTo>
                  <a:pt x="1657126" y="0"/>
                </a:lnTo>
                <a:cubicBezTo>
                  <a:pt x="1689448" y="0"/>
                  <a:pt x="1718710" y="13101"/>
                  <a:pt x="1739892" y="34283"/>
                </a:cubicBezTo>
                <a:lnTo>
                  <a:pt x="1741904" y="37267"/>
                </a:lnTo>
                <a:lnTo>
                  <a:pt x="1734138" y="32031"/>
                </a:lnTo>
                <a:cubicBezTo>
                  <a:pt x="1725582" y="28412"/>
                  <a:pt x="1716175" y="26411"/>
                  <a:pt x="1706300" y="26411"/>
                </a:cubicBezTo>
                <a:cubicBezTo>
                  <a:pt x="1676677" y="26411"/>
                  <a:pt x="1651260" y="44422"/>
                  <a:pt x="1640403" y="70090"/>
                </a:cubicBezTo>
                <a:lnTo>
                  <a:pt x="1635970" y="92049"/>
                </a:lnTo>
                <a:lnTo>
                  <a:pt x="1635970" y="2172910"/>
                </a:lnTo>
                <a:cubicBezTo>
                  <a:pt x="1635970" y="2223467"/>
                  <a:pt x="1594985" y="2264452"/>
                  <a:pt x="1544428" y="2264452"/>
                </a:cubicBezTo>
                <a:lnTo>
                  <a:pt x="1380718" y="2264452"/>
                </a:lnTo>
                <a:lnTo>
                  <a:pt x="1305287" y="2264452"/>
                </a:lnTo>
                <a:lnTo>
                  <a:pt x="361186" y="2264452"/>
                </a:lnTo>
                <a:lnTo>
                  <a:pt x="197476" y="2264452"/>
                </a:lnTo>
                <a:lnTo>
                  <a:pt x="84778" y="2264452"/>
                </a:lnTo>
                <a:cubicBezTo>
                  <a:pt x="52456" y="2264452"/>
                  <a:pt x="23194" y="2251351"/>
                  <a:pt x="2012" y="2230169"/>
                </a:cubicBezTo>
                <a:lnTo>
                  <a:pt x="0" y="2227185"/>
                </a:lnTo>
                <a:lnTo>
                  <a:pt x="7766" y="2232421"/>
                </a:lnTo>
                <a:cubicBezTo>
                  <a:pt x="16322" y="2236040"/>
                  <a:pt x="25729" y="2238041"/>
                  <a:pt x="35604" y="2238041"/>
                </a:cubicBezTo>
                <a:cubicBezTo>
                  <a:pt x="65227" y="2238041"/>
                  <a:pt x="90644" y="2220031"/>
                  <a:pt x="101501" y="2194362"/>
                </a:cubicBezTo>
                <a:lnTo>
                  <a:pt x="105934" y="2172404"/>
                </a:lnTo>
                <a:lnTo>
                  <a:pt x="105934" y="91542"/>
                </a:lnTo>
                <a:cubicBezTo>
                  <a:pt x="105934" y="40985"/>
                  <a:pt x="146919" y="0"/>
                  <a:pt x="1974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5" name="자유형: 도형 1334">
            <a:extLst>
              <a:ext uri="{FF2B5EF4-FFF2-40B4-BE49-F238E27FC236}">
                <a16:creationId xmlns:a16="http://schemas.microsoft.com/office/drawing/2014/main" id="{F5BCE346-BB98-4049-A346-B44364E33481}"/>
              </a:ext>
            </a:extLst>
          </p:cNvPr>
          <p:cNvSpPr/>
          <p:nvPr/>
        </p:nvSpPr>
        <p:spPr>
          <a:xfrm>
            <a:off x="9644650" y="3093699"/>
            <a:ext cx="1741904" cy="2264452"/>
          </a:xfrm>
          <a:custGeom>
            <a:avLst/>
            <a:gdLst>
              <a:gd name="connsiteX0" fmla="*/ 197476 w 1741904"/>
              <a:gd name="connsiteY0" fmla="*/ 0 h 2264452"/>
              <a:gd name="connsiteX1" fmla="*/ 361186 w 1741904"/>
              <a:gd name="connsiteY1" fmla="*/ 0 h 2264452"/>
              <a:gd name="connsiteX2" fmla="*/ 436617 w 1741904"/>
              <a:gd name="connsiteY2" fmla="*/ 0 h 2264452"/>
              <a:gd name="connsiteX3" fmla="*/ 1380718 w 1741904"/>
              <a:gd name="connsiteY3" fmla="*/ 0 h 2264452"/>
              <a:gd name="connsiteX4" fmla="*/ 1544428 w 1741904"/>
              <a:gd name="connsiteY4" fmla="*/ 0 h 2264452"/>
              <a:gd name="connsiteX5" fmla="*/ 1657126 w 1741904"/>
              <a:gd name="connsiteY5" fmla="*/ 0 h 2264452"/>
              <a:gd name="connsiteX6" fmla="*/ 1739892 w 1741904"/>
              <a:gd name="connsiteY6" fmla="*/ 34283 h 2264452"/>
              <a:gd name="connsiteX7" fmla="*/ 1741904 w 1741904"/>
              <a:gd name="connsiteY7" fmla="*/ 37267 h 2264452"/>
              <a:gd name="connsiteX8" fmla="*/ 1734138 w 1741904"/>
              <a:gd name="connsiteY8" fmla="*/ 32031 h 2264452"/>
              <a:gd name="connsiteX9" fmla="*/ 1706300 w 1741904"/>
              <a:gd name="connsiteY9" fmla="*/ 26411 h 2264452"/>
              <a:gd name="connsiteX10" fmla="*/ 1640403 w 1741904"/>
              <a:gd name="connsiteY10" fmla="*/ 70090 h 2264452"/>
              <a:gd name="connsiteX11" fmla="*/ 1635970 w 1741904"/>
              <a:gd name="connsiteY11" fmla="*/ 92049 h 2264452"/>
              <a:gd name="connsiteX12" fmla="*/ 1635970 w 1741904"/>
              <a:gd name="connsiteY12" fmla="*/ 2172910 h 2264452"/>
              <a:gd name="connsiteX13" fmla="*/ 1544428 w 1741904"/>
              <a:gd name="connsiteY13" fmla="*/ 2264452 h 2264452"/>
              <a:gd name="connsiteX14" fmla="*/ 1380718 w 1741904"/>
              <a:gd name="connsiteY14" fmla="*/ 2264452 h 2264452"/>
              <a:gd name="connsiteX15" fmla="*/ 1305287 w 1741904"/>
              <a:gd name="connsiteY15" fmla="*/ 2264452 h 2264452"/>
              <a:gd name="connsiteX16" fmla="*/ 361186 w 1741904"/>
              <a:gd name="connsiteY16" fmla="*/ 2264452 h 2264452"/>
              <a:gd name="connsiteX17" fmla="*/ 197476 w 1741904"/>
              <a:gd name="connsiteY17" fmla="*/ 2264452 h 2264452"/>
              <a:gd name="connsiteX18" fmla="*/ 84778 w 1741904"/>
              <a:gd name="connsiteY18" fmla="*/ 2264452 h 2264452"/>
              <a:gd name="connsiteX19" fmla="*/ 2012 w 1741904"/>
              <a:gd name="connsiteY19" fmla="*/ 2230169 h 2264452"/>
              <a:gd name="connsiteX20" fmla="*/ 0 w 1741904"/>
              <a:gd name="connsiteY20" fmla="*/ 2227185 h 2264452"/>
              <a:gd name="connsiteX21" fmla="*/ 7766 w 1741904"/>
              <a:gd name="connsiteY21" fmla="*/ 2232421 h 2264452"/>
              <a:gd name="connsiteX22" fmla="*/ 35604 w 1741904"/>
              <a:gd name="connsiteY22" fmla="*/ 2238041 h 2264452"/>
              <a:gd name="connsiteX23" fmla="*/ 101501 w 1741904"/>
              <a:gd name="connsiteY23" fmla="*/ 2194362 h 2264452"/>
              <a:gd name="connsiteX24" fmla="*/ 105934 w 1741904"/>
              <a:gd name="connsiteY24" fmla="*/ 2172404 h 2264452"/>
              <a:gd name="connsiteX25" fmla="*/ 105934 w 1741904"/>
              <a:gd name="connsiteY25" fmla="*/ 91542 h 2264452"/>
              <a:gd name="connsiteX26" fmla="*/ 197476 w 1741904"/>
              <a:gd name="connsiteY26" fmla="*/ 0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41904" h="2264452">
                <a:moveTo>
                  <a:pt x="197476" y="0"/>
                </a:moveTo>
                <a:lnTo>
                  <a:pt x="361186" y="0"/>
                </a:lnTo>
                <a:lnTo>
                  <a:pt x="436617" y="0"/>
                </a:lnTo>
                <a:lnTo>
                  <a:pt x="1380718" y="0"/>
                </a:lnTo>
                <a:lnTo>
                  <a:pt x="1544428" y="0"/>
                </a:lnTo>
                <a:lnTo>
                  <a:pt x="1657126" y="0"/>
                </a:lnTo>
                <a:cubicBezTo>
                  <a:pt x="1689448" y="0"/>
                  <a:pt x="1718710" y="13101"/>
                  <a:pt x="1739892" y="34283"/>
                </a:cubicBezTo>
                <a:lnTo>
                  <a:pt x="1741904" y="37267"/>
                </a:lnTo>
                <a:lnTo>
                  <a:pt x="1734138" y="32031"/>
                </a:lnTo>
                <a:cubicBezTo>
                  <a:pt x="1725582" y="28412"/>
                  <a:pt x="1716175" y="26411"/>
                  <a:pt x="1706300" y="26411"/>
                </a:cubicBezTo>
                <a:cubicBezTo>
                  <a:pt x="1676676" y="26411"/>
                  <a:pt x="1651260" y="44422"/>
                  <a:pt x="1640403" y="70090"/>
                </a:cubicBezTo>
                <a:lnTo>
                  <a:pt x="1635970" y="92049"/>
                </a:lnTo>
                <a:lnTo>
                  <a:pt x="1635970" y="2172910"/>
                </a:lnTo>
                <a:cubicBezTo>
                  <a:pt x="1635970" y="2223467"/>
                  <a:pt x="1594985" y="2264452"/>
                  <a:pt x="1544428" y="2264452"/>
                </a:cubicBezTo>
                <a:lnTo>
                  <a:pt x="1380718" y="2264452"/>
                </a:lnTo>
                <a:lnTo>
                  <a:pt x="1305287" y="2264452"/>
                </a:lnTo>
                <a:lnTo>
                  <a:pt x="361186" y="2264452"/>
                </a:lnTo>
                <a:lnTo>
                  <a:pt x="197476" y="2264452"/>
                </a:lnTo>
                <a:lnTo>
                  <a:pt x="84778" y="2264452"/>
                </a:lnTo>
                <a:cubicBezTo>
                  <a:pt x="52456" y="2264452"/>
                  <a:pt x="23194" y="2251351"/>
                  <a:pt x="2012" y="2230169"/>
                </a:cubicBezTo>
                <a:lnTo>
                  <a:pt x="0" y="2227185"/>
                </a:lnTo>
                <a:lnTo>
                  <a:pt x="7766" y="2232421"/>
                </a:lnTo>
                <a:cubicBezTo>
                  <a:pt x="16322" y="2236040"/>
                  <a:pt x="25729" y="2238041"/>
                  <a:pt x="35604" y="2238041"/>
                </a:cubicBezTo>
                <a:cubicBezTo>
                  <a:pt x="65228" y="2238041"/>
                  <a:pt x="90644" y="2220031"/>
                  <a:pt x="101501" y="2194362"/>
                </a:cubicBezTo>
                <a:lnTo>
                  <a:pt x="105934" y="2172404"/>
                </a:lnTo>
                <a:lnTo>
                  <a:pt x="105934" y="91542"/>
                </a:lnTo>
                <a:cubicBezTo>
                  <a:pt x="105934" y="40985"/>
                  <a:pt x="146919" y="0"/>
                  <a:pt x="1974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6" name="자유형: 도형 1335">
            <a:extLst>
              <a:ext uri="{FF2B5EF4-FFF2-40B4-BE49-F238E27FC236}">
                <a16:creationId xmlns:a16="http://schemas.microsoft.com/office/drawing/2014/main" id="{C9193B7A-4FAA-4D4B-A383-790445CF83AF}"/>
              </a:ext>
            </a:extLst>
          </p:cNvPr>
          <p:cNvSpPr/>
          <p:nvPr/>
        </p:nvSpPr>
        <p:spPr>
          <a:xfrm>
            <a:off x="794886" y="3093699"/>
            <a:ext cx="1741904" cy="2264452"/>
          </a:xfrm>
          <a:custGeom>
            <a:avLst/>
            <a:gdLst>
              <a:gd name="connsiteX0" fmla="*/ 187951 w 1741904"/>
              <a:gd name="connsiteY0" fmla="*/ 0 h 2264452"/>
              <a:gd name="connsiteX1" fmla="*/ 361186 w 1741904"/>
              <a:gd name="connsiteY1" fmla="*/ 0 h 2264452"/>
              <a:gd name="connsiteX2" fmla="*/ 436617 w 1741904"/>
              <a:gd name="connsiteY2" fmla="*/ 0 h 2264452"/>
              <a:gd name="connsiteX3" fmla="*/ 1380718 w 1741904"/>
              <a:gd name="connsiteY3" fmla="*/ 0 h 2264452"/>
              <a:gd name="connsiteX4" fmla="*/ 1534903 w 1741904"/>
              <a:gd name="connsiteY4" fmla="*/ 0 h 2264452"/>
              <a:gd name="connsiteX5" fmla="*/ 1657126 w 1741904"/>
              <a:gd name="connsiteY5" fmla="*/ 0 h 2264452"/>
              <a:gd name="connsiteX6" fmla="*/ 1739892 w 1741904"/>
              <a:gd name="connsiteY6" fmla="*/ 34283 h 2264452"/>
              <a:gd name="connsiteX7" fmla="*/ 1741904 w 1741904"/>
              <a:gd name="connsiteY7" fmla="*/ 37267 h 2264452"/>
              <a:gd name="connsiteX8" fmla="*/ 1734138 w 1741904"/>
              <a:gd name="connsiteY8" fmla="*/ 32031 h 2264452"/>
              <a:gd name="connsiteX9" fmla="*/ 1706300 w 1741904"/>
              <a:gd name="connsiteY9" fmla="*/ 26411 h 2264452"/>
              <a:gd name="connsiteX10" fmla="*/ 1634783 w 1741904"/>
              <a:gd name="connsiteY10" fmla="*/ 97928 h 2264452"/>
              <a:gd name="connsiteX11" fmla="*/ 1634783 w 1741904"/>
              <a:gd name="connsiteY11" fmla="*/ 1669200 h 2264452"/>
              <a:gd name="connsiteX12" fmla="*/ 1626445 w 1741904"/>
              <a:gd name="connsiteY12" fmla="*/ 1684263 h 2264452"/>
              <a:gd name="connsiteX13" fmla="*/ 1626445 w 1741904"/>
              <a:gd name="connsiteY13" fmla="*/ 2172910 h 2264452"/>
              <a:gd name="connsiteX14" fmla="*/ 1534903 w 1741904"/>
              <a:gd name="connsiteY14" fmla="*/ 2264452 h 2264452"/>
              <a:gd name="connsiteX15" fmla="*/ 1380718 w 1741904"/>
              <a:gd name="connsiteY15" fmla="*/ 2264452 h 2264452"/>
              <a:gd name="connsiteX16" fmla="*/ 1305287 w 1741904"/>
              <a:gd name="connsiteY16" fmla="*/ 2264452 h 2264452"/>
              <a:gd name="connsiteX17" fmla="*/ 361186 w 1741904"/>
              <a:gd name="connsiteY17" fmla="*/ 2264452 h 2264452"/>
              <a:gd name="connsiteX18" fmla="*/ 187951 w 1741904"/>
              <a:gd name="connsiteY18" fmla="*/ 2264452 h 2264452"/>
              <a:gd name="connsiteX19" fmla="*/ 84778 w 1741904"/>
              <a:gd name="connsiteY19" fmla="*/ 2264452 h 2264452"/>
              <a:gd name="connsiteX20" fmla="*/ 2012 w 1741904"/>
              <a:gd name="connsiteY20" fmla="*/ 2230169 h 2264452"/>
              <a:gd name="connsiteX21" fmla="*/ 0 w 1741904"/>
              <a:gd name="connsiteY21" fmla="*/ 2227185 h 2264452"/>
              <a:gd name="connsiteX22" fmla="*/ 7766 w 1741904"/>
              <a:gd name="connsiteY22" fmla="*/ 2232421 h 2264452"/>
              <a:gd name="connsiteX23" fmla="*/ 35604 w 1741904"/>
              <a:gd name="connsiteY23" fmla="*/ 2238041 h 2264452"/>
              <a:gd name="connsiteX24" fmla="*/ 86174 w 1741904"/>
              <a:gd name="connsiteY24" fmla="*/ 2217095 h 2264452"/>
              <a:gd name="connsiteX25" fmla="*/ 100915 w 1741904"/>
              <a:gd name="connsiteY25" fmla="*/ 2195231 h 2264452"/>
              <a:gd name="connsiteX26" fmla="*/ 96409 w 1741904"/>
              <a:gd name="connsiteY26" fmla="*/ 2172910 h 2264452"/>
              <a:gd name="connsiteX27" fmla="*/ 96409 w 1741904"/>
              <a:gd name="connsiteY27" fmla="*/ 91542 h 2264452"/>
              <a:gd name="connsiteX28" fmla="*/ 187951 w 1741904"/>
              <a:gd name="connsiteY28" fmla="*/ 0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41904" h="2264452">
                <a:moveTo>
                  <a:pt x="187951" y="0"/>
                </a:moveTo>
                <a:lnTo>
                  <a:pt x="361186" y="0"/>
                </a:lnTo>
                <a:lnTo>
                  <a:pt x="436617" y="0"/>
                </a:lnTo>
                <a:lnTo>
                  <a:pt x="1380718" y="0"/>
                </a:lnTo>
                <a:lnTo>
                  <a:pt x="1534903" y="0"/>
                </a:lnTo>
                <a:lnTo>
                  <a:pt x="1657126" y="0"/>
                </a:lnTo>
                <a:cubicBezTo>
                  <a:pt x="1689448" y="0"/>
                  <a:pt x="1718710" y="13101"/>
                  <a:pt x="1739892" y="34283"/>
                </a:cubicBezTo>
                <a:lnTo>
                  <a:pt x="1741904" y="37267"/>
                </a:lnTo>
                <a:lnTo>
                  <a:pt x="1734138" y="32031"/>
                </a:lnTo>
                <a:cubicBezTo>
                  <a:pt x="1725582" y="28412"/>
                  <a:pt x="1716175" y="26411"/>
                  <a:pt x="1706300" y="26411"/>
                </a:cubicBezTo>
                <a:cubicBezTo>
                  <a:pt x="1666802" y="26411"/>
                  <a:pt x="1634783" y="58430"/>
                  <a:pt x="1634783" y="97928"/>
                </a:cubicBezTo>
                <a:lnTo>
                  <a:pt x="1634783" y="1669200"/>
                </a:lnTo>
                <a:lnTo>
                  <a:pt x="1626445" y="1684263"/>
                </a:lnTo>
                <a:lnTo>
                  <a:pt x="1626445" y="2172910"/>
                </a:lnTo>
                <a:cubicBezTo>
                  <a:pt x="1626445" y="2223467"/>
                  <a:pt x="1585460" y="2264452"/>
                  <a:pt x="1534903" y="2264452"/>
                </a:cubicBezTo>
                <a:lnTo>
                  <a:pt x="1380718" y="2264452"/>
                </a:lnTo>
                <a:lnTo>
                  <a:pt x="1305287" y="2264452"/>
                </a:lnTo>
                <a:lnTo>
                  <a:pt x="361186" y="2264452"/>
                </a:lnTo>
                <a:lnTo>
                  <a:pt x="187951" y="2264452"/>
                </a:lnTo>
                <a:lnTo>
                  <a:pt x="84778" y="2264452"/>
                </a:lnTo>
                <a:cubicBezTo>
                  <a:pt x="52456" y="2264452"/>
                  <a:pt x="23194" y="2251351"/>
                  <a:pt x="2012" y="2230169"/>
                </a:cubicBezTo>
                <a:lnTo>
                  <a:pt x="0" y="2227185"/>
                </a:lnTo>
                <a:lnTo>
                  <a:pt x="7766" y="2232421"/>
                </a:lnTo>
                <a:cubicBezTo>
                  <a:pt x="16322" y="2236040"/>
                  <a:pt x="25729" y="2238041"/>
                  <a:pt x="35604" y="2238041"/>
                </a:cubicBezTo>
                <a:cubicBezTo>
                  <a:pt x="55353" y="2238041"/>
                  <a:pt x="73232" y="2230036"/>
                  <a:pt x="86174" y="2217095"/>
                </a:cubicBezTo>
                <a:lnTo>
                  <a:pt x="100915" y="2195231"/>
                </a:lnTo>
                <a:lnTo>
                  <a:pt x="96409" y="2172910"/>
                </a:lnTo>
                <a:lnTo>
                  <a:pt x="96409" y="91542"/>
                </a:lnTo>
                <a:cubicBezTo>
                  <a:pt x="96409" y="40985"/>
                  <a:pt x="137394" y="0"/>
                  <a:pt x="18795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37" name="자유형: 도형 1336">
            <a:extLst>
              <a:ext uri="{FF2B5EF4-FFF2-40B4-BE49-F238E27FC236}">
                <a16:creationId xmlns:a16="http://schemas.microsoft.com/office/drawing/2014/main" id="{600ECC91-A268-45FF-BCDC-7FFE05D8051F}"/>
              </a:ext>
            </a:extLst>
          </p:cNvPr>
          <p:cNvSpPr/>
          <p:nvPr/>
        </p:nvSpPr>
        <p:spPr>
          <a:xfrm>
            <a:off x="3007327" y="3093699"/>
            <a:ext cx="1741904" cy="2264452"/>
          </a:xfrm>
          <a:custGeom>
            <a:avLst/>
            <a:gdLst>
              <a:gd name="connsiteX0" fmla="*/ 197476 w 1741904"/>
              <a:gd name="connsiteY0" fmla="*/ 0 h 2264452"/>
              <a:gd name="connsiteX1" fmla="*/ 361186 w 1741904"/>
              <a:gd name="connsiteY1" fmla="*/ 0 h 2264452"/>
              <a:gd name="connsiteX2" fmla="*/ 436617 w 1741904"/>
              <a:gd name="connsiteY2" fmla="*/ 0 h 2264452"/>
              <a:gd name="connsiteX3" fmla="*/ 1380718 w 1741904"/>
              <a:gd name="connsiteY3" fmla="*/ 0 h 2264452"/>
              <a:gd name="connsiteX4" fmla="*/ 1544428 w 1741904"/>
              <a:gd name="connsiteY4" fmla="*/ 0 h 2264452"/>
              <a:gd name="connsiteX5" fmla="*/ 1657126 w 1741904"/>
              <a:gd name="connsiteY5" fmla="*/ 0 h 2264452"/>
              <a:gd name="connsiteX6" fmla="*/ 1739892 w 1741904"/>
              <a:gd name="connsiteY6" fmla="*/ 34283 h 2264452"/>
              <a:gd name="connsiteX7" fmla="*/ 1741904 w 1741904"/>
              <a:gd name="connsiteY7" fmla="*/ 37267 h 2264452"/>
              <a:gd name="connsiteX8" fmla="*/ 1734138 w 1741904"/>
              <a:gd name="connsiteY8" fmla="*/ 32031 h 2264452"/>
              <a:gd name="connsiteX9" fmla="*/ 1706300 w 1741904"/>
              <a:gd name="connsiteY9" fmla="*/ 26411 h 2264452"/>
              <a:gd name="connsiteX10" fmla="*/ 1640403 w 1741904"/>
              <a:gd name="connsiteY10" fmla="*/ 70090 h 2264452"/>
              <a:gd name="connsiteX11" fmla="*/ 1635970 w 1741904"/>
              <a:gd name="connsiteY11" fmla="*/ 92049 h 2264452"/>
              <a:gd name="connsiteX12" fmla="*/ 1635970 w 1741904"/>
              <a:gd name="connsiteY12" fmla="*/ 2172910 h 2264452"/>
              <a:gd name="connsiteX13" fmla="*/ 1544428 w 1741904"/>
              <a:gd name="connsiteY13" fmla="*/ 2264452 h 2264452"/>
              <a:gd name="connsiteX14" fmla="*/ 1380718 w 1741904"/>
              <a:gd name="connsiteY14" fmla="*/ 2264452 h 2264452"/>
              <a:gd name="connsiteX15" fmla="*/ 1305287 w 1741904"/>
              <a:gd name="connsiteY15" fmla="*/ 2264452 h 2264452"/>
              <a:gd name="connsiteX16" fmla="*/ 361186 w 1741904"/>
              <a:gd name="connsiteY16" fmla="*/ 2264452 h 2264452"/>
              <a:gd name="connsiteX17" fmla="*/ 197476 w 1741904"/>
              <a:gd name="connsiteY17" fmla="*/ 2264452 h 2264452"/>
              <a:gd name="connsiteX18" fmla="*/ 84778 w 1741904"/>
              <a:gd name="connsiteY18" fmla="*/ 2264452 h 2264452"/>
              <a:gd name="connsiteX19" fmla="*/ 2012 w 1741904"/>
              <a:gd name="connsiteY19" fmla="*/ 2230169 h 2264452"/>
              <a:gd name="connsiteX20" fmla="*/ 0 w 1741904"/>
              <a:gd name="connsiteY20" fmla="*/ 2227185 h 2264452"/>
              <a:gd name="connsiteX21" fmla="*/ 7766 w 1741904"/>
              <a:gd name="connsiteY21" fmla="*/ 2232421 h 2264452"/>
              <a:gd name="connsiteX22" fmla="*/ 35604 w 1741904"/>
              <a:gd name="connsiteY22" fmla="*/ 2238041 h 2264452"/>
              <a:gd name="connsiteX23" fmla="*/ 101501 w 1741904"/>
              <a:gd name="connsiteY23" fmla="*/ 2194362 h 2264452"/>
              <a:gd name="connsiteX24" fmla="*/ 105934 w 1741904"/>
              <a:gd name="connsiteY24" fmla="*/ 2172404 h 2264452"/>
              <a:gd name="connsiteX25" fmla="*/ 105934 w 1741904"/>
              <a:gd name="connsiteY25" fmla="*/ 91542 h 2264452"/>
              <a:gd name="connsiteX26" fmla="*/ 197476 w 1741904"/>
              <a:gd name="connsiteY26" fmla="*/ 0 h 2264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41904" h="2264452">
                <a:moveTo>
                  <a:pt x="197476" y="0"/>
                </a:moveTo>
                <a:lnTo>
                  <a:pt x="361186" y="0"/>
                </a:lnTo>
                <a:lnTo>
                  <a:pt x="436617" y="0"/>
                </a:lnTo>
                <a:lnTo>
                  <a:pt x="1380718" y="0"/>
                </a:lnTo>
                <a:lnTo>
                  <a:pt x="1544428" y="0"/>
                </a:lnTo>
                <a:lnTo>
                  <a:pt x="1657126" y="0"/>
                </a:lnTo>
                <a:cubicBezTo>
                  <a:pt x="1689448" y="0"/>
                  <a:pt x="1718710" y="13101"/>
                  <a:pt x="1739892" y="34283"/>
                </a:cubicBezTo>
                <a:lnTo>
                  <a:pt x="1741904" y="37267"/>
                </a:lnTo>
                <a:lnTo>
                  <a:pt x="1734138" y="32031"/>
                </a:lnTo>
                <a:cubicBezTo>
                  <a:pt x="1725582" y="28412"/>
                  <a:pt x="1716175" y="26411"/>
                  <a:pt x="1706300" y="26411"/>
                </a:cubicBezTo>
                <a:cubicBezTo>
                  <a:pt x="1676677" y="26411"/>
                  <a:pt x="1651260" y="44422"/>
                  <a:pt x="1640403" y="70090"/>
                </a:cubicBezTo>
                <a:lnTo>
                  <a:pt x="1635970" y="92049"/>
                </a:lnTo>
                <a:lnTo>
                  <a:pt x="1635970" y="2172910"/>
                </a:lnTo>
                <a:cubicBezTo>
                  <a:pt x="1635970" y="2223467"/>
                  <a:pt x="1594985" y="2264452"/>
                  <a:pt x="1544428" y="2264452"/>
                </a:cubicBezTo>
                <a:lnTo>
                  <a:pt x="1380718" y="2264452"/>
                </a:lnTo>
                <a:lnTo>
                  <a:pt x="1305287" y="2264452"/>
                </a:lnTo>
                <a:lnTo>
                  <a:pt x="361186" y="2264452"/>
                </a:lnTo>
                <a:lnTo>
                  <a:pt x="197476" y="2264452"/>
                </a:lnTo>
                <a:lnTo>
                  <a:pt x="84778" y="2264452"/>
                </a:lnTo>
                <a:cubicBezTo>
                  <a:pt x="52456" y="2264452"/>
                  <a:pt x="23194" y="2251351"/>
                  <a:pt x="2012" y="2230169"/>
                </a:cubicBezTo>
                <a:lnTo>
                  <a:pt x="0" y="2227185"/>
                </a:lnTo>
                <a:lnTo>
                  <a:pt x="7766" y="2232421"/>
                </a:lnTo>
                <a:cubicBezTo>
                  <a:pt x="16322" y="2236040"/>
                  <a:pt x="25729" y="2238041"/>
                  <a:pt x="35604" y="2238041"/>
                </a:cubicBezTo>
                <a:cubicBezTo>
                  <a:pt x="65227" y="2238041"/>
                  <a:pt x="90644" y="2220031"/>
                  <a:pt x="101501" y="2194362"/>
                </a:cubicBezTo>
                <a:lnTo>
                  <a:pt x="105934" y="2172404"/>
                </a:lnTo>
                <a:lnTo>
                  <a:pt x="105934" y="91542"/>
                </a:lnTo>
                <a:cubicBezTo>
                  <a:pt x="105934" y="40985"/>
                  <a:pt x="146919" y="0"/>
                  <a:pt x="1974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338" name="Picture 19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1FD7462F-5681-4C91-B5B0-05500DDC5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991535" y="4074826"/>
            <a:ext cx="2667526" cy="30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9" name="Picture 19" descr="E:\002-KIMS BUSINESS\007-04-1-FIVERR\01-PPT-TEMPLATE\COVER-PSD\05-cut-01.png">
            <a:extLst>
              <a:ext uri="{FF2B5EF4-FFF2-40B4-BE49-F238E27FC236}">
                <a16:creationId xmlns:a16="http://schemas.microsoft.com/office/drawing/2014/main" id="{E370F6B0-773F-4E55-AE01-C84A19B86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0545628" y="4074826"/>
            <a:ext cx="2667526" cy="30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0" name="TextBox 1339">
            <a:extLst>
              <a:ext uri="{FF2B5EF4-FFF2-40B4-BE49-F238E27FC236}">
                <a16:creationId xmlns:a16="http://schemas.microsoft.com/office/drawing/2014/main" id="{C021BBC1-67A2-4C1D-B23C-83AE7281EB37}"/>
              </a:ext>
            </a:extLst>
          </p:cNvPr>
          <p:cNvSpPr txBox="1"/>
          <p:nvPr/>
        </p:nvSpPr>
        <p:spPr>
          <a:xfrm>
            <a:off x="1038752" y="2245828"/>
            <a:ext cx="1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5"/>
                </a:solidFill>
              </a:rPr>
              <a:t>2021</a:t>
            </a:r>
            <a:endParaRPr lang="ko-KR" altLang="en-US" sz="3600" b="1" dirty="0">
              <a:solidFill>
                <a:schemeClr val="accent5"/>
              </a:solidFill>
            </a:endParaRPr>
          </a:p>
        </p:txBody>
      </p:sp>
      <p:sp>
        <p:nvSpPr>
          <p:cNvPr id="1341" name="TextBox 1340">
            <a:extLst>
              <a:ext uri="{FF2B5EF4-FFF2-40B4-BE49-F238E27FC236}">
                <a16:creationId xmlns:a16="http://schemas.microsoft.com/office/drawing/2014/main" id="{043A93EE-2E53-47B5-B738-65F43D86BA43}"/>
              </a:ext>
            </a:extLst>
          </p:cNvPr>
          <p:cNvSpPr txBox="1"/>
          <p:nvPr/>
        </p:nvSpPr>
        <p:spPr>
          <a:xfrm>
            <a:off x="5438890" y="2245828"/>
            <a:ext cx="1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</a:rPr>
              <a:t>2023</a:t>
            </a:r>
            <a:endParaRPr lang="ko-KR" altLang="en-US" sz="3600" b="1" dirty="0">
              <a:solidFill>
                <a:schemeClr val="accent3"/>
              </a:solidFill>
            </a:endParaRPr>
          </a:p>
        </p:txBody>
      </p:sp>
      <p:sp>
        <p:nvSpPr>
          <p:cNvPr id="1342" name="TextBox 1341">
            <a:extLst>
              <a:ext uri="{FF2B5EF4-FFF2-40B4-BE49-F238E27FC236}">
                <a16:creationId xmlns:a16="http://schemas.microsoft.com/office/drawing/2014/main" id="{FA9178E7-87B7-45BC-BBB4-A0DC7951EAE2}"/>
              </a:ext>
            </a:extLst>
          </p:cNvPr>
          <p:cNvSpPr txBox="1"/>
          <p:nvPr/>
        </p:nvSpPr>
        <p:spPr>
          <a:xfrm>
            <a:off x="3238821" y="2245828"/>
            <a:ext cx="1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</a:rPr>
              <a:t>2022</a:t>
            </a:r>
            <a:endParaRPr lang="ko-KR" altLang="en-US" sz="3600" b="1" dirty="0">
              <a:solidFill>
                <a:schemeClr val="accent4"/>
              </a:solidFill>
            </a:endParaRPr>
          </a:p>
        </p:txBody>
      </p:sp>
      <p:sp>
        <p:nvSpPr>
          <p:cNvPr id="1343" name="TextBox 1342">
            <a:extLst>
              <a:ext uri="{FF2B5EF4-FFF2-40B4-BE49-F238E27FC236}">
                <a16:creationId xmlns:a16="http://schemas.microsoft.com/office/drawing/2014/main" id="{BBD1273B-171D-4AC9-83E5-2AFB491BC886}"/>
              </a:ext>
            </a:extLst>
          </p:cNvPr>
          <p:cNvSpPr txBox="1"/>
          <p:nvPr/>
        </p:nvSpPr>
        <p:spPr>
          <a:xfrm>
            <a:off x="7638959" y="2245828"/>
            <a:ext cx="125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</a:rPr>
              <a:t>2024</a:t>
            </a:r>
            <a:endParaRPr lang="ko-KR" altLang="en-US" sz="3600" b="1" dirty="0">
              <a:solidFill>
                <a:schemeClr val="accent2"/>
              </a:solidFill>
            </a:endParaRPr>
          </a:p>
        </p:txBody>
      </p:sp>
      <p:sp>
        <p:nvSpPr>
          <p:cNvPr id="1344" name="TextBox 1343">
            <a:extLst>
              <a:ext uri="{FF2B5EF4-FFF2-40B4-BE49-F238E27FC236}">
                <a16:creationId xmlns:a16="http://schemas.microsoft.com/office/drawing/2014/main" id="{BCB5E194-64A1-45CE-B3F2-9C622E0CD94B}"/>
              </a:ext>
            </a:extLst>
          </p:cNvPr>
          <p:cNvSpPr txBox="1"/>
          <p:nvPr/>
        </p:nvSpPr>
        <p:spPr>
          <a:xfrm>
            <a:off x="9839028" y="2245828"/>
            <a:ext cx="1353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</a:rPr>
              <a:t>2025</a:t>
            </a:r>
            <a:endParaRPr lang="ko-KR" alt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1345" name="Group 66">
            <a:extLst>
              <a:ext uri="{FF2B5EF4-FFF2-40B4-BE49-F238E27FC236}">
                <a16:creationId xmlns:a16="http://schemas.microsoft.com/office/drawing/2014/main" id="{EB7D7004-1332-4BC7-B255-38F74F894C22}"/>
              </a:ext>
            </a:extLst>
          </p:cNvPr>
          <p:cNvGrpSpPr/>
          <p:nvPr/>
        </p:nvGrpSpPr>
        <p:grpSpPr>
          <a:xfrm>
            <a:off x="9824127" y="3350111"/>
            <a:ext cx="1382587" cy="1722957"/>
            <a:chOff x="3017861" y="4222351"/>
            <a:chExt cx="1917633" cy="1722957"/>
          </a:xfrm>
        </p:grpSpPr>
        <p:sp>
          <p:nvSpPr>
            <p:cNvPr id="1346" name="TextBox 1345">
              <a:extLst>
                <a:ext uri="{FF2B5EF4-FFF2-40B4-BE49-F238E27FC236}">
                  <a16:creationId xmlns:a16="http://schemas.microsoft.com/office/drawing/2014/main" id="{E505B783-CCE5-4286-B302-65BE31798C2F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47" name="TextBox 1346">
              <a:extLst>
                <a:ext uri="{FF2B5EF4-FFF2-40B4-BE49-F238E27FC236}">
                  <a16:creationId xmlns:a16="http://schemas.microsoft.com/office/drawing/2014/main" id="{D75BABE8-CC18-4E48-8D13-E63A1FCBAAE0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48" name="Group 66">
            <a:extLst>
              <a:ext uri="{FF2B5EF4-FFF2-40B4-BE49-F238E27FC236}">
                <a16:creationId xmlns:a16="http://schemas.microsoft.com/office/drawing/2014/main" id="{202C8BD8-CBE7-4F2E-B5AC-28705C7186CB}"/>
              </a:ext>
            </a:extLst>
          </p:cNvPr>
          <p:cNvGrpSpPr/>
          <p:nvPr/>
        </p:nvGrpSpPr>
        <p:grpSpPr>
          <a:xfrm>
            <a:off x="7609410" y="3350111"/>
            <a:ext cx="1382587" cy="1722957"/>
            <a:chOff x="3017861" y="4222351"/>
            <a:chExt cx="1917633" cy="1722957"/>
          </a:xfrm>
        </p:grpSpPr>
        <p:sp>
          <p:nvSpPr>
            <p:cNvPr id="1349" name="TextBox 1348">
              <a:extLst>
                <a:ext uri="{FF2B5EF4-FFF2-40B4-BE49-F238E27FC236}">
                  <a16:creationId xmlns:a16="http://schemas.microsoft.com/office/drawing/2014/main" id="{B6CF3299-D71B-411C-A43C-74F2C30C7687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50" name="TextBox 1349">
              <a:extLst>
                <a:ext uri="{FF2B5EF4-FFF2-40B4-BE49-F238E27FC236}">
                  <a16:creationId xmlns:a16="http://schemas.microsoft.com/office/drawing/2014/main" id="{99910B3F-9060-4F76-B9E4-0E44868CF582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1" name="Group 66">
            <a:extLst>
              <a:ext uri="{FF2B5EF4-FFF2-40B4-BE49-F238E27FC236}">
                <a16:creationId xmlns:a16="http://schemas.microsoft.com/office/drawing/2014/main" id="{426CBA03-F27F-46AE-B189-35BCBD3279A2}"/>
              </a:ext>
            </a:extLst>
          </p:cNvPr>
          <p:cNvGrpSpPr/>
          <p:nvPr/>
        </p:nvGrpSpPr>
        <p:grpSpPr>
          <a:xfrm>
            <a:off x="5394693" y="3350111"/>
            <a:ext cx="1382587" cy="1722957"/>
            <a:chOff x="3017861" y="4222351"/>
            <a:chExt cx="1917633" cy="1722957"/>
          </a:xfrm>
        </p:grpSpPr>
        <p:sp>
          <p:nvSpPr>
            <p:cNvPr id="1352" name="TextBox 1351">
              <a:extLst>
                <a:ext uri="{FF2B5EF4-FFF2-40B4-BE49-F238E27FC236}">
                  <a16:creationId xmlns:a16="http://schemas.microsoft.com/office/drawing/2014/main" id="{46216224-3DB6-45BB-A9BA-E3E1E635D4C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53" name="TextBox 1352">
              <a:extLst>
                <a:ext uri="{FF2B5EF4-FFF2-40B4-BE49-F238E27FC236}">
                  <a16:creationId xmlns:a16="http://schemas.microsoft.com/office/drawing/2014/main" id="{338CFB0B-E0BD-4699-A420-10A9A587920E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4" name="Group 66">
            <a:extLst>
              <a:ext uri="{FF2B5EF4-FFF2-40B4-BE49-F238E27FC236}">
                <a16:creationId xmlns:a16="http://schemas.microsoft.com/office/drawing/2014/main" id="{85A431DD-D747-4F2A-AE9B-1C3E27400C79}"/>
              </a:ext>
            </a:extLst>
          </p:cNvPr>
          <p:cNvGrpSpPr/>
          <p:nvPr/>
        </p:nvGrpSpPr>
        <p:grpSpPr>
          <a:xfrm>
            <a:off x="3179976" y="3350111"/>
            <a:ext cx="1382587" cy="1722957"/>
            <a:chOff x="3017861" y="4222351"/>
            <a:chExt cx="1917633" cy="1722957"/>
          </a:xfrm>
        </p:grpSpPr>
        <p:sp>
          <p:nvSpPr>
            <p:cNvPr id="1355" name="TextBox 1354">
              <a:extLst>
                <a:ext uri="{FF2B5EF4-FFF2-40B4-BE49-F238E27FC236}">
                  <a16:creationId xmlns:a16="http://schemas.microsoft.com/office/drawing/2014/main" id="{3A068D87-4DC3-4B21-B4C5-395A5ABE490F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56" name="TextBox 1355">
              <a:extLst>
                <a:ext uri="{FF2B5EF4-FFF2-40B4-BE49-F238E27FC236}">
                  <a16:creationId xmlns:a16="http://schemas.microsoft.com/office/drawing/2014/main" id="{741766C3-B2C5-4A16-B8B0-79E80A34227D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7" name="Group 66">
            <a:extLst>
              <a:ext uri="{FF2B5EF4-FFF2-40B4-BE49-F238E27FC236}">
                <a16:creationId xmlns:a16="http://schemas.microsoft.com/office/drawing/2014/main" id="{996CEB37-FE0E-4E20-933D-0FD522714045}"/>
              </a:ext>
            </a:extLst>
          </p:cNvPr>
          <p:cNvGrpSpPr/>
          <p:nvPr/>
        </p:nvGrpSpPr>
        <p:grpSpPr>
          <a:xfrm>
            <a:off x="965259" y="3350111"/>
            <a:ext cx="1382587" cy="1722957"/>
            <a:chOff x="3017861" y="4222351"/>
            <a:chExt cx="1917633" cy="1722957"/>
          </a:xfrm>
        </p:grpSpPr>
        <p:sp>
          <p:nvSpPr>
            <p:cNvPr id="1358" name="TextBox 1357">
              <a:extLst>
                <a:ext uri="{FF2B5EF4-FFF2-40B4-BE49-F238E27FC236}">
                  <a16:creationId xmlns:a16="http://schemas.microsoft.com/office/drawing/2014/main" id="{C245F7C2-3FB9-4133-B85E-0104B08A6B01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359" name="TextBox 1358">
              <a:extLst>
                <a:ext uri="{FF2B5EF4-FFF2-40B4-BE49-F238E27FC236}">
                  <a16:creationId xmlns:a16="http://schemas.microsoft.com/office/drawing/2014/main" id="{455BC50F-4B67-47F4-9322-733E0504E902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11242</TotalTime>
  <Words>120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36</cp:revision>
  <dcterms:created xsi:type="dcterms:W3CDTF">2018-02-18T19:39:47Z</dcterms:created>
  <dcterms:modified xsi:type="dcterms:W3CDTF">2024-02-21T17:34:54Z</dcterms:modified>
</cp:coreProperties>
</file>